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58" r:id="rId3"/>
    <p:sldId id="261" r:id="rId4"/>
    <p:sldId id="273" r:id="rId5"/>
    <p:sldId id="260" r:id="rId6"/>
    <p:sldId id="262" r:id="rId7"/>
    <p:sldId id="274" r:id="rId8"/>
    <p:sldId id="263" r:id="rId9"/>
    <p:sldId id="264" r:id="rId10"/>
    <p:sldId id="265" r:id="rId11"/>
    <p:sldId id="266" r:id="rId12"/>
    <p:sldId id="267" r:id="rId13"/>
    <p:sldId id="268" r:id="rId14"/>
    <p:sldId id="269" r:id="rId15"/>
    <p:sldId id="271" r:id="rId16"/>
    <p:sldId id="272"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2A690-D009-404B-A5C3-4BF951B375E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tr-TR"/>
        </a:p>
      </dgm:t>
    </dgm:pt>
    <dgm:pt modelId="{F6AC9171-04B3-4B61-A567-42B051D8F1DE}">
      <dgm:prSet phldrT="[Metin]"/>
      <dgm:spPr/>
      <dgm:t>
        <a:bodyPr/>
        <a:lstStyle/>
        <a:p>
          <a:pPr rtl="0"/>
          <a:r>
            <a:rPr kumimoji="0" lang="tr-TR" altLang="tr-TR" b="0" i="0" u="none" strike="noStrike" cap="none" normalizeH="0" baseline="0" dirty="0" err="1" smtClean="0">
              <a:ln/>
              <a:effectLst/>
              <a:latin typeface="Times New Roman" panose="02020603050405020304" pitchFamily="18" charset="0"/>
              <a:cs typeface="Times New Roman" panose="02020603050405020304" pitchFamily="18" charset="0"/>
            </a:rPr>
            <a:t>Our</a:t>
          </a:r>
          <a:r>
            <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tr-TR" altLang="tr-TR" b="0" i="0" u="none" strike="noStrike" cap="none" normalizeH="0" baseline="0" dirty="0" err="1" smtClean="0">
              <a:ln/>
              <a:effectLst/>
              <a:latin typeface="Times New Roman" panose="02020603050405020304" pitchFamily="18" charset="0"/>
              <a:cs typeface="Times New Roman" panose="02020603050405020304" pitchFamily="18" charset="0"/>
            </a:rPr>
            <a:t>students</a:t>
          </a:r>
          <a:r>
            <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tr-TR" altLang="tr-TR" b="0" i="0" u="none" strike="noStrike" cap="none" normalizeH="0" baseline="0" dirty="0" err="1" smtClean="0">
              <a:ln/>
              <a:effectLst/>
              <a:latin typeface="Times New Roman" panose="02020603050405020304" pitchFamily="18" charset="0"/>
              <a:cs typeface="Times New Roman" panose="02020603050405020304" pitchFamily="18" charset="0"/>
            </a:rPr>
            <a:t>are</a:t>
          </a:r>
          <a:r>
            <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tr-TR" altLang="tr-TR" b="0" i="0" u="none" strike="noStrike" cap="none" normalizeH="0" baseline="0" dirty="0" err="1" smtClean="0">
              <a:ln/>
              <a:effectLst/>
              <a:latin typeface="Times New Roman" panose="02020603050405020304" pitchFamily="18" charset="0"/>
              <a:cs typeface="Times New Roman" panose="02020603050405020304" pitchFamily="18" charset="0"/>
            </a:rPr>
            <a:t>competent</a:t>
          </a:r>
          <a:r>
            <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rPr>
            <a:t> in </a:t>
          </a:r>
          <a:r>
            <a:rPr kumimoji="0" lang="tr-TR" altLang="tr-TR" b="0" i="0" u="none" strike="noStrike" cap="none" normalizeH="0" baseline="0" dirty="0" err="1" smtClean="0">
              <a:ln/>
              <a:effectLst/>
              <a:latin typeface="Times New Roman" panose="02020603050405020304" pitchFamily="18" charset="0"/>
              <a:cs typeface="Times New Roman" panose="02020603050405020304" pitchFamily="18" charset="0"/>
            </a:rPr>
            <a:t>the</a:t>
          </a:r>
          <a:r>
            <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rPr>
            <a:t> </a:t>
          </a:r>
          <a:r>
            <a:rPr kumimoji="0" lang="tr-TR" altLang="tr-TR" b="0" i="0" u="none" strike="noStrike" cap="none" normalizeH="0" baseline="0" dirty="0" err="1" smtClean="0">
              <a:ln/>
              <a:effectLst/>
              <a:latin typeface="Times New Roman" panose="02020603050405020304" pitchFamily="18" charset="0"/>
              <a:cs typeface="Times New Roman" panose="02020603050405020304" pitchFamily="18" charset="0"/>
            </a:rPr>
            <a:t>fields</a:t>
          </a:r>
          <a:r>
            <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rPr>
            <a:t> of </a:t>
          </a:r>
          <a:r>
            <a:rPr kumimoji="0" lang="tr-TR" altLang="tr-TR" b="0" i="0" u="none" strike="noStrike" cap="none" normalizeH="0" baseline="0" dirty="0" err="1" smtClean="0">
              <a:ln/>
              <a:effectLst/>
              <a:latin typeface="Times New Roman" panose="02020603050405020304" pitchFamily="18" charset="0"/>
              <a:cs typeface="Times New Roman" panose="02020603050405020304" pitchFamily="18" charset="0"/>
            </a:rPr>
            <a:t>religion</a:t>
          </a:r>
          <a:r>
            <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rPr>
            <a:t>, </a:t>
          </a:r>
          <a:endParaRPr lang="tr-TR" dirty="0"/>
        </a:p>
      </dgm:t>
    </dgm:pt>
    <dgm:pt modelId="{A9FCFF62-203C-4471-A44D-1020A4330B5B}" type="parTrans" cxnId="{5CCA6C37-DD52-47E8-8AD4-EDF433781ED5}">
      <dgm:prSet/>
      <dgm:spPr/>
      <dgm:t>
        <a:bodyPr/>
        <a:lstStyle/>
        <a:p>
          <a:endParaRPr lang="tr-TR"/>
        </a:p>
      </dgm:t>
    </dgm:pt>
    <dgm:pt modelId="{6014A9E6-9999-4C33-B393-C5234A324C87}" type="sibTrans" cxnId="{5CCA6C37-DD52-47E8-8AD4-EDF433781ED5}">
      <dgm:prSet/>
      <dgm:spPr/>
      <dgm:t>
        <a:bodyPr/>
        <a:lstStyle/>
        <a:p>
          <a:endParaRPr lang="tr-TR"/>
        </a:p>
      </dgm:t>
    </dgm:pt>
    <dgm:pt modelId="{A91485A9-B754-40CD-AC63-47D9B23D65B0}">
      <dgm:prSet/>
      <dgm:spPr/>
      <dgm:t>
        <a:bodyPr/>
        <a:lstStyle/>
        <a:p>
          <a:pPr rtl="0"/>
          <a:r>
            <a:rPr kumimoji="0" lang="tr-TR" altLang="tr-TR" b="0" i="0" u="none" strike="noStrike" cap="none" normalizeH="0" baseline="0" smtClean="0">
              <a:ln/>
              <a:effectLst/>
              <a:latin typeface="Times New Roman" panose="02020603050405020304" pitchFamily="18" charset="0"/>
              <a:cs typeface="Times New Roman" panose="02020603050405020304" pitchFamily="18" charset="0"/>
            </a:rPr>
            <a:t>science, art and culture that our country and the world need</a:t>
          </a:r>
          <a:endPar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C6B115DE-77A1-4663-B720-F51E1A12AC96}" type="parTrans" cxnId="{6ADD422F-9278-4569-86EF-1A3EE55B329D}">
      <dgm:prSet/>
      <dgm:spPr/>
      <dgm:t>
        <a:bodyPr/>
        <a:lstStyle/>
        <a:p>
          <a:endParaRPr lang="tr-TR"/>
        </a:p>
      </dgm:t>
    </dgm:pt>
    <dgm:pt modelId="{B19498DE-7BD5-49C2-974F-9F4D7ADB1E97}" type="sibTrans" cxnId="{6ADD422F-9278-4569-86EF-1A3EE55B329D}">
      <dgm:prSet/>
      <dgm:spPr/>
      <dgm:t>
        <a:bodyPr/>
        <a:lstStyle/>
        <a:p>
          <a:endParaRPr lang="tr-TR"/>
        </a:p>
      </dgm:t>
    </dgm:pt>
    <dgm:pt modelId="{4B9D7991-F053-4682-8749-F9BEA28EF7B8}">
      <dgm:prSet/>
      <dgm:spPr/>
      <dgm:t>
        <a:bodyPr/>
        <a:lstStyle/>
        <a:p>
          <a:pPr rtl="0"/>
          <a:r>
            <a:rPr kumimoji="0" lang="tr-TR" altLang="tr-TR" b="0" i="0" u="none" strike="noStrike" cap="none" normalizeH="0" baseline="0" smtClean="0">
              <a:ln/>
              <a:effectLst/>
              <a:latin typeface="Times New Roman" panose="02020603050405020304" pitchFamily="18" charset="0"/>
              <a:cs typeface="Times New Roman" panose="02020603050405020304" pitchFamily="18" charset="0"/>
            </a:rPr>
            <a:t>can evaluate the cultural heritage, interpret the life, produce solutions to problems, </a:t>
          </a:r>
          <a:endPar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C8C5A9E3-00DD-486D-80DB-4FE3B32E39BB}" type="parTrans" cxnId="{981DF42B-BFB1-42B8-8D0B-4E8FA5A7264B}">
      <dgm:prSet/>
      <dgm:spPr/>
      <dgm:t>
        <a:bodyPr/>
        <a:lstStyle/>
        <a:p>
          <a:endParaRPr lang="tr-TR"/>
        </a:p>
      </dgm:t>
    </dgm:pt>
    <dgm:pt modelId="{00664948-AC6B-4EC4-B9E8-CF82E5C72985}" type="sibTrans" cxnId="{981DF42B-BFB1-42B8-8D0B-4E8FA5A7264B}">
      <dgm:prSet/>
      <dgm:spPr/>
      <dgm:t>
        <a:bodyPr/>
        <a:lstStyle/>
        <a:p>
          <a:endParaRPr lang="tr-TR"/>
        </a:p>
      </dgm:t>
    </dgm:pt>
    <dgm:pt modelId="{E5605A33-DA8D-44E8-95DF-B121BE9FB9DB}">
      <dgm:prSet/>
      <dgm:spPr/>
      <dgm:t>
        <a:bodyPr/>
        <a:lstStyle/>
        <a:p>
          <a:pPr rtl="0"/>
          <a:r>
            <a:rPr kumimoji="0" lang="tr-TR" altLang="tr-TR" b="0" i="0" u="none" strike="noStrike" cap="none" normalizeH="0" baseline="0" smtClean="0">
              <a:ln/>
              <a:effectLst/>
              <a:latin typeface="Times New Roman" panose="02020603050405020304" pitchFamily="18" charset="0"/>
              <a:cs typeface="Times New Roman" panose="02020603050405020304" pitchFamily="18" charset="0"/>
            </a:rPr>
            <a:t>have moral maturity, are well-equipped with the beliefs and principles of the Islamic religion,have a broad horizon, and</a:t>
          </a:r>
          <a:r>
            <a:rPr lang="tr-TR" altLang="tr-TR" smtClean="0">
              <a:latin typeface="Times New Roman" panose="02020603050405020304" pitchFamily="18" charset="0"/>
              <a:cs typeface="Times New Roman" panose="02020603050405020304" pitchFamily="18" charset="0"/>
            </a:rPr>
            <a:t> </a:t>
          </a:r>
          <a:r>
            <a:rPr kumimoji="0" lang="tr-TR" altLang="tr-TR" b="0" i="0" u="none" strike="noStrike" cap="none" normalizeH="0" baseline="0" smtClean="0">
              <a:ln/>
              <a:effectLst/>
              <a:latin typeface="Times New Roman" panose="02020603050405020304" pitchFamily="18" charset="0"/>
              <a:cs typeface="Times New Roman" panose="02020603050405020304" pitchFamily="18" charset="0"/>
            </a:rPr>
            <a:t>we prepare them for higher education and religious services as individuals who are aware of the world's problems. </a:t>
          </a:r>
          <a:endParaRPr kumimoji="0" lang="tr-TR" altLang="tr-TR" b="0" i="0" u="none" strike="noStrike" cap="none" normalizeH="0" baseline="0" dirty="0" smtClean="0">
            <a:ln/>
            <a:effectLst/>
            <a:latin typeface="Times New Roman" panose="02020603050405020304" pitchFamily="18" charset="0"/>
            <a:cs typeface="Times New Roman" panose="02020603050405020304" pitchFamily="18" charset="0"/>
          </a:endParaRPr>
        </a:p>
      </dgm:t>
    </dgm:pt>
    <dgm:pt modelId="{4D0E8E1C-62E4-47CF-8F3D-9298A9A5EDBA}" type="parTrans" cxnId="{101B1859-5524-40DC-A5BA-DBD832F55D15}">
      <dgm:prSet/>
      <dgm:spPr/>
      <dgm:t>
        <a:bodyPr/>
        <a:lstStyle/>
        <a:p>
          <a:endParaRPr lang="tr-TR"/>
        </a:p>
      </dgm:t>
    </dgm:pt>
    <dgm:pt modelId="{BC87EDD6-07A8-4AF6-B29F-C090FA84D976}" type="sibTrans" cxnId="{101B1859-5524-40DC-A5BA-DBD832F55D15}">
      <dgm:prSet/>
      <dgm:spPr/>
      <dgm:t>
        <a:bodyPr/>
        <a:lstStyle/>
        <a:p>
          <a:endParaRPr lang="tr-TR"/>
        </a:p>
      </dgm:t>
    </dgm:pt>
    <dgm:pt modelId="{E23ED717-B2AD-4233-A9AC-1D7D4C16ADEF}" type="pres">
      <dgm:prSet presAssocID="{8EC2A690-D009-404B-A5C3-4BF951B375E1}" presName="Name0" presStyleCnt="0">
        <dgm:presLayoutVars>
          <dgm:dir/>
          <dgm:resizeHandles val="exact"/>
        </dgm:presLayoutVars>
      </dgm:prSet>
      <dgm:spPr/>
      <dgm:t>
        <a:bodyPr/>
        <a:lstStyle/>
        <a:p>
          <a:endParaRPr lang="tr-TR"/>
        </a:p>
      </dgm:t>
    </dgm:pt>
    <dgm:pt modelId="{AC1BCA85-64FB-426A-B88A-23649BB508B5}" type="pres">
      <dgm:prSet presAssocID="{F6AC9171-04B3-4B61-A567-42B051D8F1DE}" presName="node" presStyleLbl="node1" presStyleIdx="0" presStyleCnt="4">
        <dgm:presLayoutVars>
          <dgm:bulletEnabled val="1"/>
        </dgm:presLayoutVars>
      </dgm:prSet>
      <dgm:spPr/>
      <dgm:t>
        <a:bodyPr/>
        <a:lstStyle/>
        <a:p>
          <a:endParaRPr lang="tr-TR"/>
        </a:p>
      </dgm:t>
    </dgm:pt>
    <dgm:pt modelId="{C6B98208-A272-4980-94C4-E52C219FBC80}" type="pres">
      <dgm:prSet presAssocID="{6014A9E6-9999-4C33-B393-C5234A324C87}" presName="sibTrans" presStyleCnt="0"/>
      <dgm:spPr/>
    </dgm:pt>
    <dgm:pt modelId="{F64AA856-E173-4D71-8814-0EAFE7FA4BCA}" type="pres">
      <dgm:prSet presAssocID="{A91485A9-B754-40CD-AC63-47D9B23D65B0}" presName="node" presStyleLbl="node1" presStyleIdx="1" presStyleCnt="4">
        <dgm:presLayoutVars>
          <dgm:bulletEnabled val="1"/>
        </dgm:presLayoutVars>
      </dgm:prSet>
      <dgm:spPr/>
      <dgm:t>
        <a:bodyPr/>
        <a:lstStyle/>
        <a:p>
          <a:endParaRPr lang="tr-TR"/>
        </a:p>
      </dgm:t>
    </dgm:pt>
    <dgm:pt modelId="{AAFAA394-C9B5-45F1-83F2-17D0459D6096}" type="pres">
      <dgm:prSet presAssocID="{B19498DE-7BD5-49C2-974F-9F4D7ADB1E97}" presName="sibTrans" presStyleCnt="0"/>
      <dgm:spPr/>
    </dgm:pt>
    <dgm:pt modelId="{76C9CDDC-422E-4E69-AB34-0994F53918F5}" type="pres">
      <dgm:prSet presAssocID="{4B9D7991-F053-4682-8749-F9BEA28EF7B8}" presName="node" presStyleLbl="node1" presStyleIdx="2" presStyleCnt="4">
        <dgm:presLayoutVars>
          <dgm:bulletEnabled val="1"/>
        </dgm:presLayoutVars>
      </dgm:prSet>
      <dgm:spPr/>
      <dgm:t>
        <a:bodyPr/>
        <a:lstStyle/>
        <a:p>
          <a:endParaRPr lang="tr-TR"/>
        </a:p>
      </dgm:t>
    </dgm:pt>
    <dgm:pt modelId="{3680FFA4-CB4C-43F0-8CEE-7570AC54AEAA}" type="pres">
      <dgm:prSet presAssocID="{00664948-AC6B-4EC4-B9E8-CF82E5C72985}" presName="sibTrans" presStyleCnt="0"/>
      <dgm:spPr/>
    </dgm:pt>
    <dgm:pt modelId="{C04B105B-DB2E-4F22-BC0B-64BC876D393E}" type="pres">
      <dgm:prSet presAssocID="{E5605A33-DA8D-44E8-95DF-B121BE9FB9DB}" presName="node" presStyleLbl="node1" presStyleIdx="3" presStyleCnt="4">
        <dgm:presLayoutVars>
          <dgm:bulletEnabled val="1"/>
        </dgm:presLayoutVars>
      </dgm:prSet>
      <dgm:spPr/>
      <dgm:t>
        <a:bodyPr/>
        <a:lstStyle/>
        <a:p>
          <a:endParaRPr lang="tr-TR"/>
        </a:p>
      </dgm:t>
    </dgm:pt>
  </dgm:ptLst>
  <dgm:cxnLst>
    <dgm:cxn modelId="{101B1859-5524-40DC-A5BA-DBD832F55D15}" srcId="{8EC2A690-D009-404B-A5C3-4BF951B375E1}" destId="{E5605A33-DA8D-44E8-95DF-B121BE9FB9DB}" srcOrd="3" destOrd="0" parTransId="{4D0E8E1C-62E4-47CF-8F3D-9298A9A5EDBA}" sibTransId="{BC87EDD6-07A8-4AF6-B29F-C090FA84D976}"/>
    <dgm:cxn modelId="{981DF42B-BFB1-42B8-8D0B-4E8FA5A7264B}" srcId="{8EC2A690-D009-404B-A5C3-4BF951B375E1}" destId="{4B9D7991-F053-4682-8749-F9BEA28EF7B8}" srcOrd="2" destOrd="0" parTransId="{C8C5A9E3-00DD-486D-80DB-4FE3B32E39BB}" sibTransId="{00664948-AC6B-4EC4-B9E8-CF82E5C72985}"/>
    <dgm:cxn modelId="{B0401B63-364E-4A59-9F2E-365353C782AF}" type="presOf" srcId="{F6AC9171-04B3-4B61-A567-42B051D8F1DE}" destId="{AC1BCA85-64FB-426A-B88A-23649BB508B5}" srcOrd="0" destOrd="0" presId="urn:microsoft.com/office/officeart/2005/8/layout/hList6"/>
    <dgm:cxn modelId="{D8FDC356-48DB-4B48-912D-FD07768CB103}" type="presOf" srcId="{4B9D7991-F053-4682-8749-F9BEA28EF7B8}" destId="{76C9CDDC-422E-4E69-AB34-0994F53918F5}" srcOrd="0" destOrd="0" presId="urn:microsoft.com/office/officeart/2005/8/layout/hList6"/>
    <dgm:cxn modelId="{1232C021-72E2-4B47-ADE3-FA8EE8AAECF9}" type="presOf" srcId="{E5605A33-DA8D-44E8-95DF-B121BE9FB9DB}" destId="{C04B105B-DB2E-4F22-BC0B-64BC876D393E}" srcOrd="0" destOrd="0" presId="urn:microsoft.com/office/officeart/2005/8/layout/hList6"/>
    <dgm:cxn modelId="{1EBD07EF-5ECD-4AE8-A1D3-63D70E32A89B}" type="presOf" srcId="{A91485A9-B754-40CD-AC63-47D9B23D65B0}" destId="{F64AA856-E173-4D71-8814-0EAFE7FA4BCA}" srcOrd="0" destOrd="0" presId="urn:microsoft.com/office/officeart/2005/8/layout/hList6"/>
    <dgm:cxn modelId="{5CCA6C37-DD52-47E8-8AD4-EDF433781ED5}" srcId="{8EC2A690-D009-404B-A5C3-4BF951B375E1}" destId="{F6AC9171-04B3-4B61-A567-42B051D8F1DE}" srcOrd="0" destOrd="0" parTransId="{A9FCFF62-203C-4471-A44D-1020A4330B5B}" sibTransId="{6014A9E6-9999-4C33-B393-C5234A324C87}"/>
    <dgm:cxn modelId="{6ADD422F-9278-4569-86EF-1A3EE55B329D}" srcId="{8EC2A690-D009-404B-A5C3-4BF951B375E1}" destId="{A91485A9-B754-40CD-AC63-47D9B23D65B0}" srcOrd="1" destOrd="0" parTransId="{C6B115DE-77A1-4663-B720-F51E1A12AC96}" sibTransId="{B19498DE-7BD5-49C2-974F-9F4D7ADB1E97}"/>
    <dgm:cxn modelId="{95D88A16-2701-41E5-8870-A746593C07E6}" type="presOf" srcId="{8EC2A690-D009-404B-A5C3-4BF951B375E1}" destId="{E23ED717-B2AD-4233-A9AC-1D7D4C16ADEF}" srcOrd="0" destOrd="0" presId="urn:microsoft.com/office/officeart/2005/8/layout/hList6"/>
    <dgm:cxn modelId="{5B1F94CF-DB89-4417-8683-9ADE7955163A}" type="presParOf" srcId="{E23ED717-B2AD-4233-A9AC-1D7D4C16ADEF}" destId="{AC1BCA85-64FB-426A-B88A-23649BB508B5}" srcOrd="0" destOrd="0" presId="urn:microsoft.com/office/officeart/2005/8/layout/hList6"/>
    <dgm:cxn modelId="{9F01EAC1-892E-4D5F-9519-EA42FCDD39CA}" type="presParOf" srcId="{E23ED717-B2AD-4233-A9AC-1D7D4C16ADEF}" destId="{C6B98208-A272-4980-94C4-E52C219FBC80}" srcOrd="1" destOrd="0" presId="urn:microsoft.com/office/officeart/2005/8/layout/hList6"/>
    <dgm:cxn modelId="{F4301EC7-9C9C-4AB4-8E31-E6E043F54672}" type="presParOf" srcId="{E23ED717-B2AD-4233-A9AC-1D7D4C16ADEF}" destId="{F64AA856-E173-4D71-8814-0EAFE7FA4BCA}" srcOrd="2" destOrd="0" presId="urn:microsoft.com/office/officeart/2005/8/layout/hList6"/>
    <dgm:cxn modelId="{27F9E588-8A68-401B-8D42-E7685300D2DC}" type="presParOf" srcId="{E23ED717-B2AD-4233-A9AC-1D7D4C16ADEF}" destId="{AAFAA394-C9B5-45F1-83F2-17D0459D6096}" srcOrd="3" destOrd="0" presId="urn:microsoft.com/office/officeart/2005/8/layout/hList6"/>
    <dgm:cxn modelId="{7ECAEA57-08FD-4474-97D4-D7EB12AC7AE0}" type="presParOf" srcId="{E23ED717-B2AD-4233-A9AC-1D7D4C16ADEF}" destId="{76C9CDDC-422E-4E69-AB34-0994F53918F5}" srcOrd="4" destOrd="0" presId="urn:microsoft.com/office/officeart/2005/8/layout/hList6"/>
    <dgm:cxn modelId="{34610C92-1F1F-442F-9F0F-7924D6F59755}" type="presParOf" srcId="{E23ED717-B2AD-4233-A9AC-1D7D4C16ADEF}" destId="{3680FFA4-CB4C-43F0-8CEE-7570AC54AEAA}" srcOrd="5" destOrd="0" presId="urn:microsoft.com/office/officeart/2005/8/layout/hList6"/>
    <dgm:cxn modelId="{FDCFF837-C6B2-404E-A056-CD9AD42D547E}" type="presParOf" srcId="{E23ED717-B2AD-4233-A9AC-1D7D4C16ADEF}" destId="{C04B105B-DB2E-4F22-BC0B-64BC876D393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C3882-C721-466C-96FD-6663124F883D}" type="doc">
      <dgm:prSet loTypeId="urn:microsoft.com/office/officeart/2005/8/layout/hList7" loCatId="list" qsTypeId="urn:microsoft.com/office/officeart/2005/8/quickstyle/3d2" qsCatId="3D" csTypeId="urn:microsoft.com/office/officeart/2005/8/colors/colorful3" csCatId="colorful" phldr="1"/>
      <dgm:spPr/>
    </dgm:pt>
    <dgm:pt modelId="{02E27D06-1BB1-4D59-A34E-9280DD1A6CD4}">
      <dgm:prSet phldrT="[Metin]"/>
      <dgm:spPr/>
      <dgm:t>
        <a:bodyPr/>
        <a:lstStyle/>
        <a:p>
          <a:r>
            <a:rPr lang="tr-TR" smtClean="0"/>
            <a:t>Ankara(capıtal)</a:t>
          </a:r>
          <a:br>
            <a:rPr lang="tr-TR" smtClean="0"/>
          </a:br>
          <a:r>
            <a:rPr lang="tr-TR" smtClean="0"/>
            <a:t/>
          </a:r>
          <a:br>
            <a:rPr lang="tr-TR" smtClean="0"/>
          </a:br>
          <a:r>
            <a:rPr lang="tr-TR" smtClean="0"/>
            <a:t/>
          </a:r>
          <a:br>
            <a:rPr lang="tr-TR" smtClean="0"/>
          </a:br>
          <a:endParaRPr lang="tr-TR"/>
        </a:p>
      </dgm:t>
    </dgm:pt>
    <dgm:pt modelId="{3091552A-D2BB-4B52-AC63-26FA1DE7CC31}" type="parTrans" cxnId="{2188A164-6699-47AB-998B-7735187DA483}">
      <dgm:prSet/>
      <dgm:spPr/>
      <dgm:t>
        <a:bodyPr/>
        <a:lstStyle/>
        <a:p>
          <a:endParaRPr lang="tr-TR"/>
        </a:p>
      </dgm:t>
    </dgm:pt>
    <dgm:pt modelId="{F48B966D-3596-4069-87AE-8C10D61948F5}" type="sibTrans" cxnId="{2188A164-6699-47AB-998B-7735187DA483}">
      <dgm:prSet/>
      <dgm:spPr/>
      <dgm:t>
        <a:bodyPr/>
        <a:lstStyle/>
        <a:p>
          <a:endParaRPr lang="tr-TR"/>
        </a:p>
      </dgm:t>
    </dgm:pt>
    <dgm:pt modelId="{D690FF88-2061-4ADD-816F-52B616155065}">
      <dgm:prSet phldrT="[Metin]"/>
      <dgm:spPr/>
      <dgm:t>
        <a:bodyPr/>
        <a:lstStyle/>
        <a:p>
          <a:r>
            <a:rPr lang="tr-TR" smtClean="0"/>
            <a:t>Nevşehir</a:t>
          </a:r>
          <a:endParaRPr lang="tr-TR" dirty="0"/>
        </a:p>
      </dgm:t>
    </dgm:pt>
    <dgm:pt modelId="{647DA2C9-3E9C-4EF7-92BE-B76113E7050E}" type="parTrans" cxnId="{A0E86C2F-2068-41D7-844D-796015FA25C2}">
      <dgm:prSet/>
      <dgm:spPr/>
      <dgm:t>
        <a:bodyPr/>
        <a:lstStyle/>
        <a:p>
          <a:endParaRPr lang="tr-TR"/>
        </a:p>
      </dgm:t>
    </dgm:pt>
    <dgm:pt modelId="{9041EC00-8547-4EF2-B9E5-02480916F8CE}" type="sibTrans" cxnId="{A0E86C2F-2068-41D7-844D-796015FA25C2}">
      <dgm:prSet/>
      <dgm:spPr/>
      <dgm:t>
        <a:bodyPr/>
        <a:lstStyle/>
        <a:p>
          <a:endParaRPr lang="tr-TR"/>
        </a:p>
      </dgm:t>
    </dgm:pt>
    <dgm:pt modelId="{69BC0D7B-B66D-4DC8-A403-2B08B95CED97}">
      <dgm:prSet phldrT="[Metin]"/>
      <dgm:spPr/>
      <dgm:t>
        <a:bodyPr/>
        <a:lstStyle/>
        <a:p>
          <a:r>
            <a:rPr lang="tr-TR" smtClean="0"/>
            <a:t>İstanbul</a:t>
          </a:r>
          <a:endParaRPr lang="tr-TR" dirty="0"/>
        </a:p>
      </dgm:t>
    </dgm:pt>
    <dgm:pt modelId="{0C2C3455-6765-4D78-8E32-D5ECF4E1E128}" type="parTrans" cxnId="{ACFCEC55-6FCF-49ED-A274-24E1773C8C6D}">
      <dgm:prSet/>
      <dgm:spPr/>
      <dgm:t>
        <a:bodyPr/>
        <a:lstStyle/>
        <a:p>
          <a:endParaRPr lang="tr-TR"/>
        </a:p>
      </dgm:t>
    </dgm:pt>
    <dgm:pt modelId="{400A97B2-9065-4D40-9F77-251DB6615407}" type="sibTrans" cxnId="{ACFCEC55-6FCF-49ED-A274-24E1773C8C6D}">
      <dgm:prSet/>
      <dgm:spPr/>
      <dgm:t>
        <a:bodyPr/>
        <a:lstStyle/>
        <a:p>
          <a:endParaRPr lang="tr-TR"/>
        </a:p>
      </dgm:t>
    </dgm:pt>
    <dgm:pt modelId="{6BFF6D6C-773B-448A-AE1A-B187FAA78925}">
      <dgm:prSet phldrT="[Metin]"/>
      <dgm:spPr/>
      <dgm:t>
        <a:bodyPr/>
        <a:lstStyle/>
        <a:p>
          <a:r>
            <a:rPr lang="tr-TR" smtClean="0"/>
            <a:t>İzmir</a:t>
          </a:r>
          <a:endParaRPr lang="tr-TR" dirty="0"/>
        </a:p>
      </dgm:t>
    </dgm:pt>
    <dgm:pt modelId="{7B95E3CB-FC5D-4D01-874E-9BE9D89113EB}" type="parTrans" cxnId="{47B53E9A-25D4-4E38-B351-225F05440908}">
      <dgm:prSet/>
      <dgm:spPr/>
      <dgm:t>
        <a:bodyPr/>
        <a:lstStyle/>
        <a:p>
          <a:endParaRPr lang="tr-TR"/>
        </a:p>
      </dgm:t>
    </dgm:pt>
    <dgm:pt modelId="{70E908F4-7B67-4F11-A6AE-998640C1DF31}" type="sibTrans" cxnId="{47B53E9A-25D4-4E38-B351-225F05440908}">
      <dgm:prSet/>
      <dgm:spPr/>
      <dgm:t>
        <a:bodyPr/>
        <a:lstStyle/>
        <a:p>
          <a:endParaRPr lang="tr-TR"/>
        </a:p>
      </dgm:t>
    </dgm:pt>
    <dgm:pt modelId="{C7673315-0792-4626-B0F1-0F2637F8CE68}" type="pres">
      <dgm:prSet presAssocID="{CC8C3882-C721-466C-96FD-6663124F883D}" presName="Name0" presStyleCnt="0">
        <dgm:presLayoutVars>
          <dgm:dir/>
          <dgm:resizeHandles val="exact"/>
        </dgm:presLayoutVars>
      </dgm:prSet>
      <dgm:spPr/>
    </dgm:pt>
    <dgm:pt modelId="{B1BCE240-601B-49D9-8B61-9681387C785F}" type="pres">
      <dgm:prSet presAssocID="{CC8C3882-C721-466C-96FD-6663124F883D}" presName="fgShape" presStyleLbl="fgShp" presStyleIdx="0" presStyleCnt="1"/>
      <dgm:spPr/>
    </dgm:pt>
    <dgm:pt modelId="{0332269F-B2B2-4532-B3F1-830248EA447B}" type="pres">
      <dgm:prSet presAssocID="{CC8C3882-C721-466C-96FD-6663124F883D}" presName="linComp" presStyleCnt="0"/>
      <dgm:spPr/>
    </dgm:pt>
    <dgm:pt modelId="{D55A5180-3F00-4024-ADA3-3E25E31C53DC}" type="pres">
      <dgm:prSet presAssocID="{02E27D06-1BB1-4D59-A34E-9280DD1A6CD4}" presName="compNode" presStyleCnt="0"/>
      <dgm:spPr/>
    </dgm:pt>
    <dgm:pt modelId="{F9EAE814-E652-4726-8BD1-C126019FA739}" type="pres">
      <dgm:prSet presAssocID="{02E27D06-1BB1-4D59-A34E-9280DD1A6CD4}" presName="bkgdShape" presStyleLbl="node1" presStyleIdx="0" presStyleCnt="4" custLinFactNeighborX="2466"/>
      <dgm:spPr/>
      <dgm:t>
        <a:bodyPr/>
        <a:lstStyle/>
        <a:p>
          <a:endParaRPr lang="tr-TR"/>
        </a:p>
      </dgm:t>
    </dgm:pt>
    <dgm:pt modelId="{480D87E5-A326-485E-A208-3BA5BA281B60}" type="pres">
      <dgm:prSet presAssocID="{02E27D06-1BB1-4D59-A34E-9280DD1A6CD4}" presName="nodeTx" presStyleLbl="node1" presStyleIdx="0" presStyleCnt="4">
        <dgm:presLayoutVars>
          <dgm:bulletEnabled val="1"/>
        </dgm:presLayoutVars>
      </dgm:prSet>
      <dgm:spPr/>
      <dgm:t>
        <a:bodyPr/>
        <a:lstStyle/>
        <a:p>
          <a:endParaRPr lang="tr-TR"/>
        </a:p>
      </dgm:t>
    </dgm:pt>
    <dgm:pt modelId="{D9EFBA9E-2668-402B-ABA2-5CC30D9EAD5F}" type="pres">
      <dgm:prSet presAssocID="{02E27D06-1BB1-4D59-A34E-9280DD1A6CD4}" presName="invisiNode" presStyleLbl="node1" presStyleIdx="0" presStyleCnt="4"/>
      <dgm:spPr/>
    </dgm:pt>
    <dgm:pt modelId="{5DC94870-7BB1-448A-AA50-D56E86C455C8}" type="pres">
      <dgm:prSet presAssocID="{02E27D06-1BB1-4D59-A34E-9280DD1A6CD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dgm:spPr>
    </dgm:pt>
    <dgm:pt modelId="{42323364-DE75-4448-87FB-ED88B6578D97}" type="pres">
      <dgm:prSet presAssocID="{F48B966D-3596-4069-87AE-8C10D61948F5}" presName="sibTrans" presStyleLbl="sibTrans2D1" presStyleIdx="0" presStyleCnt="0"/>
      <dgm:spPr/>
      <dgm:t>
        <a:bodyPr/>
        <a:lstStyle/>
        <a:p>
          <a:endParaRPr lang="tr-TR"/>
        </a:p>
      </dgm:t>
    </dgm:pt>
    <dgm:pt modelId="{E29659E3-5245-4B44-BCB3-612E76DA6F82}" type="pres">
      <dgm:prSet presAssocID="{6BFF6D6C-773B-448A-AE1A-B187FAA78925}" presName="compNode" presStyleCnt="0"/>
      <dgm:spPr/>
    </dgm:pt>
    <dgm:pt modelId="{91E1FAF4-7F37-43E1-A8E5-CCE68B24D553}" type="pres">
      <dgm:prSet presAssocID="{6BFF6D6C-773B-448A-AE1A-B187FAA78925}" presName="bkgdShape" presStyleLbl="node1" presStyleIdx="1" presStyleCnt="4"/>
      <dgm:spPr/>
      <dgm:t>
        <a:bodyPr/>
        <a:lstStyle/>
        <a:p>
          <a:endParaRPr lang="tr-TR"/>
        </a:p>
      </dgm:t>
    </dgm:pt>
    <dgm:pt modelId="{D2FF438B-A43E-4B62-B188-4E3606D1B6E6}" type="pres">
      <dgm:prSet presAssocID="{6BFF6D6C-773B-448A-AE1A-B187FAA78925}" presName="nodeTx" presStyleLbl="node1" presStyleIdx="1" presStyleCnt="4">
        <dgm:presLayoutVars>
          <dgm:bulletEnabled val="1"/>
        </dgm:presLayoutVars>
      </dgm:prSet>
      <dgm:spPr/>
      <dgm:t>
        <a:bodyPr/>
        <a:lstStyle/>
        <a:p>
          <a:endParaRPr lang="tr-TR"/>
        </a:p>
      </dgm:t>
    </dgm:pt>
    <dgm:pt modelId="{279CB6B8-30D1-4AC1-B4D6-4652E5D7C5D8}" type="pres">
      <dgm:prSet presAssocID="{6BFF6D6C-773B-448A-AE1A-B187FAA78925}" presName="invisiNode" presStyleLbl="node1" presStyleIdx="1" presStyleCnt="4"/>
      <dgm:spPr/>
    </dgm:pt>
    <dgm:pt modelId="{7E683115-4E1E-4980-9EFB-D2765D1CAF16}" type="pres">
      <dgm:prSet presAssocID="{6BFF6D6C-773B-448A-AE1A-B187FAA78925}"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CF03F62C-B271-4713-B023-1EE1EDCC5DB6}" type="pres">
      <dgm:prSet presAssocID="{70E908F4-7B67-4F11-A6AE-998640C1DF31}" presName="sibTrans" presStyleLbl="sibTrans2D1" presStyleIdx="0" presStyleCnt="0"/>
      <dgm:spPr/>
      <dgm:t>
        <a:bodyPr/>
        <a:lstStyle/>
        <a:p>
          <a:endParaRPr lang="tr-TR"/>
        </a:p>
      </dgm:t>
    </dgm:pt>
    <dgm:pt modelId="{27010E26-6491-4D00-B2D9-E8BAE0E3E1FE}" type="pres">
      <dgm:prSet presAssocID="{D690FF88-2061-4ADD-816F-52B616155065}" presName="compNode" presStyleCnt="0"/>
      <dgm:spPr/>
    </dgm:pt>
    <dgm:pt modelId="{104BFB00-A6AF-4A4E-ACB7-EB32DDDA47CB}" type="pres">
      <dgm:prSet presAssocID="{D690FF88-2061-4ADD-816F-52B616155065}" presName="bkgdShape" presStyleLbl="node1" presStyleIdx="2" presStyleCnt="4"/>
      <dgm:spPr/>
      <dgm:t>
        <a:bodyPr/>
        <a:lstStyle/>
        <a:p>
          <a:endParaRPr lang="tr-TR"/>
        </a:p>
      </dgm:t>
    </dgm:pt>
    <dgm:pt modelId="{4332ADDA-A565-4C91-B909-6A4D36EF51B8}" type="pres">
      <dgm:prSet presAssocID="{D690FF88-2061-4ADD-816F-52B616155065}" presName="nodeTx" presStyleLbl="node1" presStyleIdx="2" presStyleCnt="4">
        <dgm:presLayoutVars>
          <dgm:bulletEnabled val="1"/>
        </dgm:presLayoutVars>
      </dgm:prSet>
      <dgm:spPr/>
      <dgm:t>
        <a:bodyPr/>
        <a:lstStyle/>
        <a:p>
          <a:endParaRPr lang="tr-TR"/>
        </a:p>
      </dgm:t>
    </dgm:pt>
    <dgm:pt modelId="{C9DB7794-5B57-4878-A671-9ABEB4E12D4B}" type="pres">
      <dgm:prSet presAssocID="{D690FF88-2061-4ADD-816F-52B616155065}" presName="invisiNode" presStyleLbl="node1" presStyleIdx="2" presStyleCnt="4"/>
      <dgm:spPr/>
    </dgm:pt>
    <dgm:pt modelId="{DC112B38-7606-453A-BBE1-3B2930177DCF}" type="pres">
      <dgm:prSet presAssocID="{D690FF88-2061-4ADD-816F-52B616155065}"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24C0102-392F-41B0-8D39-B77A6073DF3E}" type="pres">
      <dgm:prSet presAssocID="{9041EC00-8547-4EF2-B9E5-02480916F8CE}" presName="sibTrans" presStyleLbl="sibTrans2D1" presStyleIdx="0" presStyleCnt="0"/>
      <dgm:spPr/>
      <dgm:t>
        <a:bodyPr/>
        <a:lstStyle/>
        <a:p>
          <a:endParaRPr lang="tr-TR"/>
        </a:p>
      </dgm:t>
    </dgm:pt>
    <dgm:pt modelId="{05A1A109-4D30-4ACD-AE28-D3EBBD7BF31C}" type="pres">
      <dgm:prSet presAssocID="{69BC0D7B-B66D-4DC8-A403-2B08B95CED97}" presName="compNode" presStyleCnt="0"/>
      <dgm:spPr/>
    </dgm:pt>
    <dgm:pt modelId="{5F489869-8E44-42AB-9FD3-93A0F2451F91}" type="pres">
      <dgm:prSet presAssocID="{69BC0D7B-B66D-4DC8-A403-2B08B95CED97}" presName="bkgdShape" presStyleLbl="node1" presStyleIdx="3" presStyleCnt="4"/>
      <dgm:spPr/>
      <dgm:t>
        <a:bodyPr/>
        <a:lstStyle/>
        <a:p>
          <a:endParaRPr lang="tr-TR"/>
        </a:p>
      </dgm:t>
    </dgm:pt>
    <dgm:pt modelId="{4D8853FF-D583-441F-8467-03298EA317B7}" type="pres">
      <dgm:prSet presAssocID="{69BC0D7B-B66D-4DC8-A403-2B08B95CED97}" presName="nodeTx" presStyleLbl="node1" presStyleIdx="3" presStyleCnt="4">
        <dgm:presLayoutVars>
          <dgm:bulletEnabled val="1"/>
        </dgm:presLayoutVars>
      </dgm:prSet>
      <dgm:spPr/>
      <dgm:t>
        <a:bodyPr/>
        <a:lstStyle/>
        <a:p>
          <a:endParaRPr lang="tr-TR"/>
        </a:p>
      </dgm:t>
    </dgm:pt>
    <dgm:pt modelId="{FB232BA7-F21C-41BC-A4B8-624A4587C120}" type="pres">
      <dgm:prSet presAssocID="{69BC0D7B-B66D-4DC8-A403-2B08B95CED97}" presName="invisiNode" presStyleLbl="node1" presStyleIdx="3" presStyleCnt="4"/>
      <dgm:spPr/>
    </dgm:pt>
    <dgm:pt modelId="{131AF17E-F731-4477-B0B9-81D8DC15D470}" type="pres">
      <dgm:prSet presAssocID="{69BC0D7B-B66D-4DC8-A403-2B08B95CED97}"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EF4DC6EE-BEC9-4875-95A0-768E033B17A5}" type="presOf" srcId="{6BFF6D6C-773B-448A-AE1A-B187FAA78925}" destId="{91E1FAF4-7F37-43E1-A8E5-CCE68B24D553}" srcOrd="0" destOrd="0" presId="urn:microsoft.com/office/officeart/2005/8/layout/hList7"/>
    <dgm:cxn modelId="{88F3712F-E66D-435F-B372-8A5FECD71B35}" type="presOf" srcId="{02E27D06-1BB1-4D59-A34E-9280DD1A6CD4}" destId="{480D87E5-A326-485E-A208-3BA5BA281B60}" srcOrd="1" destOrd="0" presId="urn:microsoft.com/office/officeart/2005/8/layout/hList7"/>
    <dgm:cxn modelId="{C92B2A47-95D9-4B29-B455-A208D6CDC2EB}" type="presOf" srcId="{D690FF88-2061-4ADD-816F-52B616155065}" destId="{4332ADDA-A565-4C91-B909-6A4D36EF51B8}" srcOrd="1" destOrd="0" presId="urn:microsoft.com/office/officeart/2005/8/layout/hList7"/>
    <dgm:cxn modelId="{CEF8EC17-23BD-4F1C-A6B4-C0E4CE059676}" type="presOf" srcId="{F48B966D-3596-4069-87AE-8C10D61948F5}" destId="{42323364-DE75-4448-87FB-ED88B6578D97}" srcOrd="0" destOrd="0" presId="urn:microsoft.com/office/officeart/2005/8/layout/hList7"/>
    <dgm:cxn modelId="{47B53E9A-25D4-4E38-B351-225F05440908}" srcId="{CC8C3882-C721-466C-96FD-6663124F883D}" destId="{6BFF6D6C-773B-448A-AE1A-B187FAA78925}" srcOrd="1" destOrd="0" parTransId="{7B95E3CB-FC5D-4D01-874E-9BE9D89113EB}" sibTransId="{70E908F4-7B67-4F11-A6AE-998640C1DF31}"/>
    <dgm:cxn modelId="{2188A164-6699-47AB-998B-7735187DA483}" srcId="{CC8C3882-C721-466C-96FD-6663124F883D}" destId="{02E27D06-1BB1-4D59-A34E-9280DD1A6CD4}" srcOrd="0" destOrd="0" parTransId="{3091552A-D2BB-4B52-AC63-26FA1DE7CC31}" sibTransId="{F48B966D-3596-4069-87AE-8C10D61948F5}"/>
    <dgm:cxn modelId="{9E69DB8A-5220-46C3-8995-F91DD2F4D173}" type="presOf" srcId="{69BC0D7B-B66D-4DC8-A403-2B08B95CED97}" destId="{5F489869-8E44-42AB-9FD3-93A0F2451F91}" srcOrd="0" destOrd="0" presId="urn:microsoft.com/office/officeart/2005/8/layout/hList7"/>
    <dgm:cxn modelId="{988710D2-F1E1-4D28-897E-BA21B6FFB2B0}" type="presOf" srcId="{CC8C3882-C721-466C-96FD-6663124F883D}" destId="{C7673315-0792-4626-B0F1-0F2637F8CE68}" srcOrd="0" destOrd="0" presId="urn:microsoft.com/office/officeart/2005/8/layout/hList7"/>
    <dgm:cxn modelId="{ACFCEC55-6FCF-49ED-A274-24E1773C8C6D}" srcId="{CC8C3882-C721-466C-96FD-6663124F883D}" destId="{69BC0D7B-B66D-4DC8-A403-2B08B95CED97}" srcOrd="3" destOrd="0" parTransId="{0C2C3455-6765-4D78-8E32-D5ECF4E1E128}" sibTransId="{400A97B2-9065-4D40-9F77-251DB6615407}"/>
    <dgm:cxn modelId="{AE76E79E-8D1B-47F6-B4F2-72C95A1BB5C5}" type="presOf" srcId="{9041EC00-8547-4EF2-B9E5-02480916F8CE}" destId="{824C0102-392F-41B0-8D39-B77A6073DF3E}" srcOrd="0" destOrd="0" presId="urn:microsoft.com/office/officeart/2005/8/layout/hList7"/>
    <dgm:cxn modelId="{E512B11E-0CFA-4261-8DF3-BB8BA251F115}" type="presOf" srcId="{D690FF88-2061-4ADD-816F-52B616155065}" destId="{104BFB00-A6AF-4A4E-ACB7-EB32DDDA47CB}" srcOrd="0" destOrd="0" presId="urn:microsoft.com/office/officeart/2005/8/layout/hList7"/>
    <dgm:cxn modelId="{BA30A73F-31F2-4496-9791-6ABA3EF59852}" type="presOf" srcId="{6BFF6D6C-773B-448A-AE1A-B187FAA78925}" destId="{D2FF438B-A43E-4B62-B188-4E3606D1B6E6}" srcOrd="1" destOrd="0" presId="urn:microsoft.com/office/officeart/2005/8/layout/hList7"/>
    <dgm:cxn modelId="{2F96C571-EAAF-44D4-BA6F-77D90214671B}" type="presOf" srcId="{70E908F4-7B67-4F11-A6AE-998640C1DF31}" destId="{CF03F62C-B271-4713-B023-1EE1EDCC5DB6}" srcOrd="0" destOrd="0" presId="urn:microsoft.com/office/officeart/2005/8/layout/hList7"/>
    <dgm:cxn modelId="{C1593CB2-83A9-45E4-A917-45AED5187239}" type="presOf" srcId="{69BC0D7B-B66D-4DC8-A403-2B08B95CED97}" destId="{4D8853FF-D583-441F-8467-03298EA317B7}" srcOrd="1" destOrd="0" presId="urn:microsoft.com/office/officeart/2005/8/layout/hList7"/>
    <dgm:cxn modelId="{A0E86C2F-2068-41D7-844D-796015FA25C2}" srcId="{CC8C3882-C721-466C-96FD-6663124F883D}" destId="{D690FF88-2061-4ADD-816F-52B616155065}" srcOrd="2" destOrd="0" parTransId="{647DA2C9-3E9C-4EF7-92BE-B76113E7050E}" sibTransId="{9041EC00-8547-4EF2-B9E5-02480916F8CE}"/>
    <dgm:cxn modelId="{B846398F-518E-4ABE-85DB-D29C429EDBF2}" type="presOf" srcId="{02E27D06-1BB1-4D59-A34E-9280DD1A6CD4}" destId="{F9EAE814-E652-4726-8BD1-C126019FA739}" srcOrd="0" destOrd="0" presId="urn:microsoft.com/office/officeart/2005/8/layout/hList7"/>
    <dgm:cxn modelId="{03C40F5B-5613-49B1-8B77-E7BB375A3D8C}" type="presParOf" srcId="{C7673315-0792-4626-B0F1-0F2637F8CE68}" destId="{B1BCE240-601B-49D9-8B61-9681387C785F}" srcOrd="0" destOrd="0" presId="urn:microsoft.com/office/officeart/2005/8/layout/hList7"/>
    <dgm:cxn modelId="{E6CC5C2F-19EE-4EA5-A202-BD427505445A}" type="presParOf" srcId="{C7673315-0792-4626-B0F1-0F2637F8CE68}" destId="{0332269F-B2B2-4532-B3F1-830248EA447B}" srcOrd="1" destOrd="0" presId="urn:microsoft.com/office/officeart/2005/8/layout/hList7"/>
    <dgm:cxn modelId="{15A2CB8D-15C7-4286-A5AF-FE5BCFA434E3}" type="presParOf" srcId="{0332269F-B2B2-4532-B3F1-830248EA447B}" destId="{D55A5180-3F00-4024-ADA3-3E25E31C53DC}" srcOrd="0" destOrd="0" presId="urn:microsoft.com/office/officeart/2005/8/layout/hList7"/>
    <dgm:cxn modelId="{9A30E3BB-EA90-46AF-975B-E21B1CDE09AB}" type="presParOf" srcId="{D55A5180-3F00-4024-ADA3-3E25E31C53DC}" destId="{F9EAE814-E652-4726-8BD1-C126019FA739}" srcOrd="0" destOrd="0" presId="urn:microsoft.com/office/officeart/2005/8/layout/hList7"/>
    <dgm:cxn modelId="{78B19F3D-923B-4726-B7D3-3A2CFF18115B}" type="presParOf" srcId="{D55A5180-3F00-4024-ADA3-3E25E31C53DC}" destId="{480D87E5-A326-485E-A208-3BA5BA281B60}" srcOrd="1" destOrd="0" presId="urn:microsoft.com/office/officeart/2005/8/layout/hList7"/>
    <dgm:cxn modelId="{8ED4616A-16D3-4819-B0D6-6579D19C1062}" type="presParOf" srcId="{D55A5180-3F00-4024-ADA3-3E25E31C53DC}" destId="{D9EFBA9E-2668-402B-ABA2-5CC30D9EAD5F}" srcOrd="2" destOrd="0" presId="urn:microsoft.com/office/officeart/2005/8/layout/hList7"/>
    <dgm:cxn modelId="{6198831A-7A7A-494E-9D2C-8CC827123195}" type="presParOf" srcId="{D55A5180-3F00-4024-ADA3-3E25E31C53DC}" destId="{5DC94870-7BB1-448A-AA50-D56E86C455C8}" srcOrd="3" destOrd="0" presId="urn:microsoft.com/office/officeart/2005/8/layout/hList7"/>
    <dgm:cxn modelId="{1E0D7B33-5282-4BA0-A8D6-1477D389D5F9}" type="presParOf" srcId="{0332269F-B2B2-4532-B3F1-830248EA447B}" destId="{42323364-DE75-4448-87FB-ED88B6578D97}" srcOrd="1" destOrd="0" presId="urn:microsoft.com/office/officeart/2005/8/layout/hList7"/>
    <dgm:cxn modelId="{D9CDF348-AD48-403D-B36C-4427FD18C929}" type="presParOf" srcId="{0332269F-B2B2-4532-B3F1-830248EA447B}" destId="{E29659E3-5245-4B44-BCB3-612E76DA6F82}" srcOrd="2" destOrd="0" presId="urn:microsoft.com/office/officeart/2005/8/layout/hList7"/>
    <dgm:cxn modelId="{4D3A9F40-43D7-43D9-898B-3EB49935D1E2}" type="presParOf" srcId="{E29659E3-5245-4B44-BCB3-612E76DA6F82}" destId="{91E1FAF4-7F37-43E1-A8E5-CCE68B24D553}" srcOrd="0" destOrd="0" presId="urn:microsoft.com/office/officeart/2005/8/layout/hList7"/>
    <dgm:cxn modelId="{5EC13013-5964-44E3-840E-8780D0649E96}" type="presParOf" srcId="{E29659E3-5245-4B44-BCB3-612E76DA6F82}" destId="{D2FF438B-A43E-4B62-B188-4E3606D1B6E6}" srcOrd="1" destOrd="0" presId="urn:microsoft.com/office/officeart/2005/8/layout/hList7"/>
    <dgm:cxn modelId="{C6C61DE4-9232-4FFB-BAA1-7742AC8EE7A1}" type="presParOf" srcId="{E29659E3-5245-4B44-BCB3-612E76DA6F82}" destId="{279CB6B8-30D1-4AC1-B4D6-4652E5D7C5D8}" srcOrd="2" destOrd="0" presId="urn:microsoft.com/office/officeart/2005/8/layout/hList7"/>
    <dgm:cxn modelId="{EB802BBC-2DD1-4976-8044-EF87F0FC4E68}" type="presParOf" srcId="{E29659E3-5245-4B44-BCB3-612E76DA6F82}" destId="{7E683115-4E1E-4980-9EFB-D2765D1CAF16}" srcOrd="3" destOrd="0" presId="urn:microsoft.com/office/officeart/2005/8/layout/hList7"/>
    <dgm:cxn modelId="{AC687D74-F998-4B90-B738-15D3E5B0088E}" type="presParOf" srcId="{0332269F-B2B2-4532-B3F1-830248EA447B}" destId="{CF03F62C-B271-4713-B023-1EE1EDCC5DB6}" srcOrd="3" destOrd="0" presId="urn:microsoft.com/office/officeart/2005/8/layout/hList7"/>
    <dgm:cxn modelId="{1DE8CF30-A55F-4EC9-9AB9-994C2A101130}" type="presParOf" srcId="{0332269F-B2B2-4532-B3F1-830248EA447B}" destId="{27010E26-6491-4D00-B2D9-E8BAE0E3E1FE}" srcOrd="4" destOrd="0" presId="urn:microsoft.com/office/officeart/2005/8/layout/hList7"/>
    <dgm:cxn modelId="{6A283606-4E88-4C01-8AB1-611C5E3B6171}" type="presParOf" srcId="{27010E26-6491-4D00-B2D9-E8BAE0E3E1FE}" destId="{104BFB00-A6AF-4A4E-ACB7-EB32DDDA47CB}" srcOrd="0" destOrd="0" presId="urn:microsoft.com/office/officeart/2005/8/layout/hList7"/>
    <dgm:cxn modelId="{B4544211-D013-4302-94BD-619B55017C7E}" type="presParOf" srcId="{27010E26-6491-4D00-B2D9-E8BAE0E3E1FE}" destId="{4332ADDA-A565-4C91-B909-6A4D36EF51B8}" srcOrd="1" destOrd="0" presId="urn:microsoft.com/office/officeart/2005/8/layout/hList7"/>
    <dgm:cxn modelId="{C1325FF5-AF94-44EA-AE02-F48B4CDF08FC}" type="presParOf" srcId="{27010E26-6491-4D00-B2D9-E8BAE0E3E1FE}" destId="{C9DB7794-5B57-4878-A671-9ABEB4E12D4B}" srcOrd="2" destOrd="0" presId="urn:microsoft.com/office/officeart/2005/8/layout/hList7"/>
    <dgm:cxn modelId="{36C06ACB-8A60-4BB1-9255-B4292B64BCAE}" type="presParOf" srcId="{27010E26-6491-4D00-B2D9-E8BAE0E3E1FE}" destId="{DC112B38-7606-453A-BBE1-3B2930177DCF}" srcOrd="3" destOrd="0" presId="urn:microsoft.com/office/officeart/2005/8/layout/hList7"/>
    <dgm:cxn modelId="{4EE5EB4D-2A7C-4573-B062-D13303C3B5C6}" type="presParOf" srcId="{0332269F-B2B2-4532-B3F1-830248EA447B}" destId="{824C0102-392F-41B0-8D39-B77A6073DF3E}" srcOrd="5" destOrd="0" presId="urn:microsoft.com/office/officeart/2005/8/layout/hList7"/>
    <dgm:cxn modelId="{CAD1235E-3EA2-4562-AA3C-ED4A26864979}" type="presParOf" srcId="{0332269F-B2B2-4532-B3F1-830248EA447B}" destId="{05A1A109-4D30-4ACD-AE28-D3EBBD7BF31C}" srcOrd="6" destOrd="0" presId="urn:microsoft.com/office/officeart/2005/8/layout/hList7"/>
    <dgm:cxn modelId="{A356D411-66BA-4916-9C24-562CE0966D51}" type="presParOf" srcId="{05A1A109-4D30-4ACD-AE28-D3EBBD7BF31C}" destId="{5F489869-8E44-42AB-9FD3-93A0F2451F91}" srcOrd="0" destOrd="0" presId="urn:microsoft.com/office/officeart/2005/8/layout/hList7"/>
    <dgm:cxn modelId="{9033E844-AEC1-4080-9FCA-CE74F2911028}" type="presParOf" srcId="{05A1A109-4D30-4ACD-AE28-D3EBBD7BF31C}" destId="{4D8853FF-D583-441F-8467-03298EA317B7}" srcOrd="1" destOrd="0" presId="urn:microsoft.com/office/officeart/2005/8/layout/hList7"/>
    <dgm:cxn modelId="{D11DC8E5-DF57-4E48-960A-DDBB1356BBFC}" type="presParOf" srcId="{05A1A109-4D30-4ACD-AE28-D3EBBD7BF31C}" destId="{FB232BA7-F21C-41BC-A4B8-624A4587C120}" srcOrd="2" destOrd="0" presId="urn:microsoft.com/office/officeart/2005/8/layout/hList7"/>
    <dgm:cxn modelId="{71E2816F-D0CE-4309-9E07-1B11A52B12A2}" type="presParOf" srcId="{05A1A109-4D30-4ACD-AE28-D3EBBD7BF31C}" destId="{131AF17E-F731-4477-B0B9-81D8DC15D47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BCA85-64FB-426A-B88A-23649BB508B5}">
      <dsp:nvSpPr>
        <dsp:cNvPr id="0" name=""/>
        <dsp:cNvSpPr/>
      </dsp:nvSpPr>
      <dsp:spPr>
        <a:xfrm rot="16200000">
          <a:off x="-1745944" y="1747903"/>
          <a:ext cx="5418667" cy="1922859"/>
        </a:xfrm>
        <a:prstGeom prst="flowChartManualOperation">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3227" bIns="0" numCol="1" spcCol="1270" anchor="ctr" anchorCtr="0">
          <a:noAutofit/>
        </a:bodyPr>
        <a:lstStyle/>
        <a:p>
          <a:pPr lvl="0" algn="ctr" defTabSz="711200" rtl="0">
            <a:lnSpc>
              <a:spcPct val="90000"/>
            </a:lnSpc>
            <a:spcBef>
              <a:spcPct val="0"/>
            </a:spcBef>
            <a:spcAft>
              <a:spcPct val="35000"/>
            </a:spcAft>
          </a:pPr>
          <a:r>
            <a:rPr kumimoji="0" lang="tr-TR" altLang="tr-TR" sz="1600" b="0" i="0" u="none" strike="noStrike" kern="1200" cap="none" normalizeH="0" baseline="0" dirty="0" err="1" smtClean="0">
              <a:ln/>
              <a:effectLst/>
              <a:latin typeface="Times New Roman" panose="02020603050405020304" pitchFamily="18" charset="0"/>
              <a:cs typeface="Times New Roman" panose="02020603050405020304" pitchFamily="18" charset="0"/>
            </a:rPr>
            <a:t>Our</a:t>
          </a:r>
          <a:r>
            <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tr-TR" altLang="tr-TR" sz="1600" b="0" i="0" u="none" strike="noStrike" kern="1200" cap="none" normalizeH="0" baseline="0" dirty="0" err="1" smtClean="0">
              <a:ln/>
              <a:effectLst/>
              <a:latin typeface="Times New Roman" panose="02020603050405020304" pitchFamily="18" charset="0"/>
              <a:cs typeface="Times New Roman" panose="02020603050405020304" pitchFamily="18" charset="0"/>
            </a:rPr>
            <a:t>students</a:t>
          </a:r>
          <a:r>
            <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tr-TR" altLang="tr-TR" sz="1600" b="0" i="0" u="none" strike="noStrike" kern="1200" cap="none" normalizeH="0" baseline="0" dirty="0" err="1" smtClean="0">
              <a:ln/>
              <a:effectLst/>
              <a:latin typeface="Times New Roman" panose="02020603050405020304" pitchFamily="18" charset="0"/>
              <a:cs typeface="Times New Roman" panose="02020603050405020304" pitchFamily="18" charset="0"/>
            </a:rPr>
            <a:t>are</a:t>
          </a:r>
          <a:r>
            <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tr-TR" altLang="tr-TR" sz="1600" b="0" i="0" u="none" strike="noStrike" kern="1200" cap="none" normalizeH="0" baseline="0" dirty="0" err="1" smtClean="0">
              <a:ln/>
              <a:effectLst/>
              <a:latin typeface="Times New Roman" panose="02020603050405020304" pitchFamily="18" charset="0"/>
              <a:cs typeface="Times New Roman" panose="02020603050405020304" pitchFamily="18" charset="0"/>
            </a:rPr>
            <a:t>competent</a:t>
          </a:r>
          <a:r>
            <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rPr>
            <a:t> in </a:t>
          </a:r>
          <a:r>
            <a:rPr kumimoji="0" lang="tr-TR" altLang="tr-TR" sz="1600" b="0" i="0" u="none" strike="noStrike" kern="1200" cap="none" normalizeH="0" baseline="0" dirty="0" err="1" smtClean="0">
              <a:ln/>
              <a:effectLst/>
              <a:latin typeface="Times New Roman" panose="02020603050405020304" pitchFamily="18" charset="0"/>
              <a:cs typeface="Times New Roman" panose="02020603050405020304" pitchFamily="18" charset="0"/>
            </a:rPr>
            <a:t>the</a:t>
          </a:r>
          <a:r>
            <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rPr>
            <a:t> </a:t>
          </a:r>
          <a:r>
            <a:rPr kumimoji="0" lang="tr-TR" altLang="tr-TR" sz="1600" b="0" i="0" u="none" strike="noStrike" kern="1200" cap="none" normalizeH="0" baseline="0" dirty="0" err="1" smtClean="0">
              <a:ln/>
              <a:effectLst/>
              <a:latin typeface="Times New Roman" panose="02020603050405020304" pitchFamily="18" charset="0"/>
              <a:cs typeface="Times New Roman" panose="02020603050405020304" pitchFamily="18" charset="0"/>
            </a:rPr>
            <a:t>fields</a:t>
          </a:r>
          <a:r>
            <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rPr>
            <a:t> of </a:t>
          </a:r>
          <a:r>
            <a:rPr kumimoji="0" lang="tr-TR" altLang="tr-TR" sz="1600" b="0" i="0" u="none" strike="noStrike" kern="1200" cap="none" normalizeH="0" baseline="0" dirty="0" err="1" smtClean="0">
              <a:ln/>
              <a:effectLst/>
              <a:latin typeface="Times New Roman" panose="02020603050405020304" pitchFamily="18" charset="0"/>
              <a:cs typeface="Times New Roman" panose="02020603050405020304" pitchFamily="18" charset="0"/>
            </a:rPr>
            <a:t>religion</a:t>
          </a:r>
          <a:r>
            <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rPr>
            <a:t>, </a:t>
          </a:r>
          <a:endParaRPr lang="tr-TR" sz="1600" kern="1200" dirty="0"/>
        </a:p>
      </dsp:txBody>
      <dsp:txXfrm rot="5400000">
        <a:off x="1960" y="1083732"/>
        <a:ext cx="1922859" cy="3251201"/>
      </dsp:txXfrm>
    </dsp:sp>
    <dsp:sp modelId="{F64AA856-E173-4D71-8814-0EAFE7FA4BCA}">
      <dsp:nvSpPr>
        <dsp:cNvPr id="0" name=""/>
        <dsp:cNvSpPr/>
      </dsp:nvSpPr>
      <dsp:spPr>
        <a:xfrm rot="16200000">
          <a:off x="321129" y="1747903"/>
          <a:ext cx="5418667" cy="1922859"/>
        </a:xfrm>
        <a:prstGeom prst="flowChartManualOperation">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3227" bIns="0" numCol="1" spcCol="1270" anchor="ctr" anchorCtr="0">
          <a:noAutofit/>
        </a:bodyPr>
        <a:lstStyle/>
        <a:p>
          <a:pPr lvl="0" algn="ctr" defTabSz="711200" rtl="0">
            <a:lnSpc>
              <a:spcPct val="90000"/>
            </a:lnSpc>
            <a:spcBef>
              <a:spcPct val="0"/>
            </a:spcBef>
            <a:spcAft>
              <a:spcPct val="35000"/>
            </a:spcAft>
          </a:pPr>
          <a:r>
            <a:rPr kumimoji="0" lang="tr-TR" altLang="tr-TR" sz="1600" b="0" i="0" u="none" strike="noStrike" kern="1200" cap="none" normalizeH="0" baseline="0" smtClean="0">
              <a:ln/>
              <a:effectLst/>
              <a:latin typeface="Times New Roman" panose="02020603050405020304" pitchFamily="18" charset="0"/>
              <a:cs typeface="Times New Roman" panose="02020603050405020304" pitchFamily="18" charset="0"/>
            </a:rPr>
            <a:t>science, art and culture that our country and the world need</a:t>
          </a:r>
          <a:endPar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rot="5400000">
        <a:off x="2069033" y="1083732"/>
        <a:ext cx="1922859" cy="3251201"/>
      </dsp:txXfrm>
    </dsp:sp>
    <dsp:sp modelId="{76C9CDDC-422E-4E69-AB34-0994F53918F5}">
      <dsp:nvSpPr>
        <dsp:cNvPr id="0" name=""/>
        <dsp:cNvSpPr/>
      </dsp:nvSpPr>
      <dsp:spPr>
        <a:xfrm rot="16200000">
          <a:off x="2388203" y="1747903"/>
          <a:ext cx="5418667" cy="1922859"/>
        </a:xfrm>
        <a:prstGeom prst="flowChartManualOperation">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3227" bIns="0" numCol="1" spcCol="1270" anchor="ctr" anchorCtr="0">
          <a:noAutofit/>
        </a:bodyPr>
        <a:lstStyle/>
        <a:p>
          <a:pPr lvl="0" algn="ctr" defTabSz="711200" rtl="0">
            <a:lnSpc>
              <a:spcPct val="90000"/>
            </a:lnSpc>
            <a:spcBef>
              <a:spcPct val="0"/>
            </a:spcBef>
            <a:spcAft>
              <a:spcPct val="35000"/>
            </a:spcAft>
          </a:pPr>
          <a:r>
            <a:rPr kumimoji="0" lang="tr-TR" altLang="tr-TR" sz="1600" b="0" i="0" u="none" strike="noStrike" kern="1200" cap="none" normalizeH="0" baseline="0" smtClean="0">
              <a:ln/>
              <a:effectLst/>
              <a:latin typeface="Times New Roman" panose="02020603050405020304" pitchFamily="18" charset="0"/>
              <a:cs typeface="Times New Roman" panose="02020603050405020304" pitchFamily="18" charset="0"/>
            </a:rPr>
            <a:t>can evaluate the cultural heritage, interpret the life, produce solutions to problems, </a:t>
          </a:r>
          <a:endPar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rot="5400000">
        <a:off x="4136107" y="1083732"/>
        <a:ext cx="1922859" cy="3251201"/>
      </dsp:txXfrm>
    </dsp:sp>
    <dsp:sp modelId="{C04B105B-DB2E-4F22-BC0B-64BC876D393E}">
      <dsp:nvSpPr>
        <dsp:cNvPr id="0" name=""/>
        <dsp:cNvSpPr/>
      </dsp:nvSpPr>
      <dsp:spPr>
        <a:xfrm rot="16200000">
          <a:off x="4455277" y="1747903"/>
          <a:ext cx="5418667" cy="1922859"/>
        </a:xfrm>
        <a:prstGeom prst="flowChartManualOperation">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3227" bIns="0" numCol="1" spcCol="1270" anchor="ctr" anchorCtr="0">
          <a:noAutofit/>
        </a:bodyPr>
        <a:lstStyle/>
        <a:p>
          <a:pPr lvl="0" algn="ctr" defTabSz="711200" rtl="0">
            <a:lnSpc>
              <a:spcPct val="90000"/>
            </a:lnSpc>
            <a:spcBef>
              <a:spcPct val="0"/>
            </a:spcBef>
            <a:spcAft>
              <a:spcPct val="35000"/>
            </a:spcAft>
          </a:pPr>
          <a:r>
            <a:rPr kumimoji="0" lang="tr-TR" altLang="tr-TR" sz="1600" b="0" i="0" u="none" strike="noStrike" kern="1200" cap="none" normalizeH="0" baseline="0" smtClean="0">
              <a:ln/>
              <a:effectLst/>
              <a:latin typeface="Times New Roman" panose="02020603050405020304" pitchFamily="18" charset="0"/>
              <a:cs typeface="Times New Roman" panose="02020603050405020304" pitchFamily="18" charset="0"/>
            </a:rPr>
            <a:t>have moral maturity, are well-equipped with the beliefs and principles of the Islamic religion,have a broad horizon, and</a:t>
          </a:r>
          <a:r>
            <a:rPr lang="tr-TR" altLang="tr-TR" sz="1600" kern="1200" smtClean="0">
              <a:latin typeface="Times New Roman" panose="02020603050405020304" pitchFamily="18" charset="0"/>
              <a:cs typeface="Times New Roman" panose="02020603050405020304" pitchFamily="18" charset="0"/>
            </a:rPr>
            <a:t> </a:t>
          </a:r>
          <a:r>
            <a:rPr kumimoji="0" lang="tr-TR" altLang="tr-TR" sz="1600" b="0" i="0" u="none" strike="noStrike" kern="1200" cap="none" normalizeH="0" baseline="0" smtClean="0">
              <a:ln/>
              <a:effectLst/>
              <a:latin typeface="Times New Roman" panose="02020603050405020304" pitchFamily="18" charset="0"/>
              <a:cs typeface="Times New Roman" panose="02020603050405020304" pitchFamily="18" charset="0"/>
            </a:rPr>
            <a:t>we prepare them for higher education and religious services as individuals who are aware of the world's problems. </a:t>
          </a:r>
          <a:endParaRPr kumimoji="0" lang="tr-TR" altLang="tr-TR" sz="1600" b="0" i="0" u="none" strike="noStrike" kern="1200" cap="none" normalizeH="0" baseline="0" dirty="0" smtClean="0">
            <a:ln/>
            <a:effectLst/>
            <a:latin typeface="Times New Roman" panose="02020603050405020304" pitchFamily="18" charset="0"/>
            <a:cs typeface="Times New Roman" panose="02020603050405020304" pitchFamily="18" charset="0"/>
          </a:endParaRPr>
        </a:p>
      </dsp:txBody>
      <dsp:txXfrm rot="5400000">
        <a:off x="6203181" y="1083732"/>
        <a:ext cx="1922859" cy="3251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E814-E652-4726-8BD1-C126019FA739}">
      <dsp:nvSpPr>
        <dsp:cNvPr id="0" name=""/>
        <dsp:cNvSpPr/>
      </dsp:nvSpPr>
      <dsp:spPr>
        <a:xfrm>
          <a:off x="50878" y="0"/>
          <a:ext cx="1986359" cy="5418667"/>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smtClean="0"/>
            <a:t>Ankara(capıtal)</a:t>
          </a:r>
          <a:br>
            <a:rPr lang="tr-TR" sz="1700" kern="1200" smtClean="0"/>
          </a:br>
          <a:r>
            <a:rPr lang="tr-TR" sz="1700" kern="1200" smtClean="0"/>
            <a:t/>
          </a:r>
          <a:br>
            <a:rPr lang="tr-TR" sz="1700" kern="1200" smtClean="0"/>
          </a:br>
          <a:r>
            <a:rPr lang="tr-TR" sz="1700" kern="1200" smtClean="0"/>
            <a:t/>
          </a:r>
          <a:br>
            <a:rPr lang="tr-TR" sz="1700" kern="1200" smtClean="0"/>
          </a:br>
          <a:endParaRPr lang="tr-TR" sz="1700" kern="1200"/>
        </a:p>
      </dsp:txBody>
      <dsp:txXfrm>
        <a:off x="50878" y="2167466"/>
        <a:ext cx="1986359" cy="2167466"/>
      </dsp:txXfrm>
    </dsp:sp>
    <dsp:sp modelId="{5DC94870-7BB1-448A-AA50-D56E86C455C8}">
      <dsp:nvSpPr>
        <dsp:cNvPr id="0" name=""/>
        <dsp:cNvSpPr/>
      </dsp:nvSpPr>
      <dsp:spPr>
        <a:xfrm>
          <a:off x="92866"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4000" r="-54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1E1FAF4-7F37-43E1-A8E5-CCE68B24D553}">
      <dsp:nvSpPr>
        <dsp:cNvPr id="0" name=""/>
        <dsp:cNvSpPr/>
      </dsp:nvSpPr>
      <dsp:spPr>
        <a:xfrm>
          <a:off x="2047845" y="0"/>
          <a:ext cx="1986359" cy="5418667"/>
        </a:xfrm>
        <a:prstGeom prst="roundRect">
          <a:avLst>
            <a:gd name="adj" fmla="val 10000"/>
          </a:avLst>
        </a:prstGeom>
        <a:gradFill rotWithShape="0">
          <a:gsLst>
            <a:gs pos="0">
              <a:schemeClr val="accent3">
                <a:hueOff val="-5608813"/>
                <a:satOff val="-2884"/>
                <a:lumOff val="-1242"/>
                <a:alphaOff val="0"/>
              </a:schemeClr>
            </a:gs>
            <a:gs pos="100000">
              <a:schemeClr val="accent3">
                <a:hueOff val="-5608813"/>
                <a:satOff val="-2884"/>
                <a:lumOff val="-1242"/>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smtClean="0"/>
            <a:t>İzmir</a:t>
          </a:r>
          <a:endParaRPr lang="tr-TR" sz="1700" kern="1200" dirty="0"/>
        </a:p>
      </dsp:txBody>
      <dsp:txXfrm>
        <a:off x="2047845" y="2167466"/>
        <a:ext cx="1986359" cy="2167466"/>
      </dsp:txXfrm>
    </dsp:sp>
    <dsp:sp modelId="{7E683115-4E1E-4980-9EFB-D2765D1CAF16}">
      <dsp:nvSpPr>
        <dsp:cNvPr id="0" name=""/>
        <dsp:cNvSpPr/>
      </dsp:nvSpPr>
      <dsp:spPr>
        <a:xfrm>
          <a:off x="2138816" y="325120"/>
          <a:ext cx="1804416" cy="18044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04BFB00-A6AF-4A4E-ACB7-EB32DDDA47CB}">
      <dsp:nvSpPr>
        <dsp:cNvPr id="0" name=""/>
        <dsp:cNvSpPr/>
      </dsp:nvSpPr>
      <dsp:spPr>
        <a:xfrm>
          <a:off x="4093795" y="0"/>
          <a:ext cx="1986359" cy="5418667"/>
        </a:xfrm>
        <a:prstGeom prst="roundRect">
          <a:avLst>
            <a:gd name="adj" fmla="val 10000"/>
          </a:avLst>
        </a:prstGeom>
        <a:gradFill rotWithShape="0">
          <a:gsLst>
            <a:gs pos="0">
              <a:schemeClr val="accent3">
                <a:hueOff val="-11217627"/>
                <a:satOff val="-5768"/>
                <a:lumOff val="-2483"/>
                <a:alphaOff val="0"/>
              </a:schemeClr>
            </a:gs>
            <a:gs pos="100000">
              <a:schemeClr val="accent3">
                <a:hueOff val="-11217627"/>
                <a:satOff val="-5768"/>
                <a:lumOff val="-2483"/>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smtClean="0"/>
            <a:t>Nevşehir</a:t>
          </a:r>
          <a:endParaRPr lang="tr-TR" sz="1700" kern="1200" dirty="0"/>
        </a:p>
      </dsp:txBody>
      <dsp:txXfrm>
        <a:off x="4093795" y="2167466"/>
        <a:ext cx="1986359" cy="2167466"/>
      </dsp:txXfrm>
    </dsp:sp>
    <dsp:sp modelId="{DC112B38-7606-453A-BBE1-3B2930177DCF}">
      <dsp:nvSpPr>
        <dsp:cNvPr id="0" name=""/>
        <dsp:cNvSpPr/>
      </dsp:nvSpPr>
      <dsp:spPr>
        <a:xfrm>
          <a:off x="4184767"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F489869-8E44-42AB-9FD3-93A0F2451F91}">
      <dsp:nvSpPr>
        <dsp:cNvPr id="0" name=""/>
        <dsp:cNvSpPr/>
      </dsp:nvSpPr>
      <dsp:spPr>
        <a:xfrm>
          <a:off x="6139745" y="0"/>
          <a:ext cx="1986359" cy="5418667"/>
        </a:xfrm>
        <a:prstGeom prst="roundRect">
          <a:avLst>
            <a:gd name="adj" fmla="val 10000"/>
          </a:avLst>
        </a:prstGeom>
        <a:gradFill rotWithShape="0">
          <a:gsLst>
            <a:gs pos="0">
              <a:schemeClr val="accent3">
                <a:hueOff val="-16826440"/>
                <a:satOff val="-8652"/>
                <a:lumOff val="-3725"/>
                <a:alphaOff val="0"/>
              </a:schemeClr>
            </a:gs>
            <a:gs pos="100000">
              <a:schemeClr val="accent3">
                <a:hueOff val="-16826440"/>
                <a:satOff val="-8652"/>
                <a:lumOff val="-3725"/>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kern="1200" smtClean="0"/>
            <a:t>İstanbul</a:t>
          </a:r>
          <a:endParaRPr lang="tr-TR" sz="1700" kern="1200" dirty="0"/>
        </a:p>
      </dsp:txBody>
      <dsp:txXfrm>
        <a:off x="6139745" y="2167466"/>
        <a:ext cx="1986359" cy="2167466"/>
      </dsp:txXfrm>
    </dsp:sp>
    <dsp:sp modelId="{131AF17E-F731-4477-B0B9-81D8DC15D470}">
      <dsp:nvSpPr>
        <dsp:cNvPr id="0" name=""/>
        <dsp:cNvSpPr/>
      </dsp:nvSpPr>
      <dsp:spPr>
        <a:xfrm>
          <a:off x="6230717" y="325120"/>
          <a:ext cx="1804416" cy="180441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1BCE240-601B-49D9-8B61-9681387C785F}">
      <dsp:nvSpPr>
        <dsp:cNvPr id="0" name=""/>
        <dsp:cNvSpPr/>
      </dsp:nvSpPr>
      <dsp:spPr>
        <a:xfrm>
          <a:off x="325119" y="4334933"/>
          <a:ext cx="7477760" cy="812800"/>
        </a:xfrm>
        <a:prstGeom prst="leftRightArrow">
          <a:avLst/>
        </a:prstGeom>
        <a:solidFill>
          <a:schemeClr val="accent3">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8"/>
          <p:cNvSpPr>
            <a:spLocks noGrp="1"/>
          </p:cNvSpPr>
          <p:nvPr>
            <p:ph sz="quarter" idx="13"/>
          </p:nvPr>
        </p:nvSpPr>
        <p:spPr>
          <a:xfrm>
            <a:off x="1389888" y="2313432"/>
            <a:ext cx="4559808"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solidFill>
                <a:prstClr val="white">
                  <a:tint val="75000"/>
                </a:prstClr>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prstClr>
                </a:solidFill>
              </a:rPr>
              <a:pPr/>
              <a:t>3/3/2023</a:t>
            </a:fld>
            <a:endParaRPr lang="en-US" dirty="0">
              <a:solidFill>
                <a:prstClr val="white">
                  <a:tint val="75000"/>
                </a:prstClr>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87DE6118-2437-4B30-8E3C-4D2BE6020583}" type="datetimeFigureOut">
              <a:rPr lang="en-US" smtClean="0"/>
              <a:pPr/>
              <a:t>3/3/2023</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69E57DC2-970A-4B3E-BB1C-7A09969E49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solidFill>
                  <a:srgbClr val="FF0000"/>
                </a:solidFill>
              </a:rPr>
              <a:t>INSPIRING WOMEN</a:t>
            </a:r>
            <a:endParaRPr lang="tr-TR" dirty="0">
              <a:solidFill>
                <a:srgbClr val="FF0000"/>
              </a:solidFill>
            </a:endParaRPr>
          </a:p>
        </p:txBody>
      </p:sp>
      <p:sp>
        <p:nvSpPr>
          <p:cNvPr id="3" name="Alt Başlık 2"/>
          <p:cNvSpPr>
            <a:spLocks noGrp="1"/>
          </p:cNvSpPr>
          <p:nvPr>
            <p:ph type="subTitle" idx="1"/>
          </p:nvPr>
        </p:nvSpPr>
        <p:spPr/>
        <p:txBody>
          <a:bodyPr/>
          <a:lstStyle/>
          <a:p>
            <a:r>
              <a:rPr lang="tr-TR" dirty="0" smtClean="0"/>
              <a:t>Düzce Anadolu İmam Hatip Lisesi</a:t>
            </a:r>
          </a:p>
          <a:p>
            <a:r>
              <a:rPr lang="tr-TR" dirty="0" smtClean="0"/>
              <a:t>TÜRKİYE</a:t>
            </a:r>
            <a:endParaRPr lang="tr-TR" dirty="0"/>
          </a:p>
        </p:txBody>
      </p:sp>
    </p:spTree>
    <p:extLst>
      <p:ext uri="{BB962C8B-B14F-4D97-AF65-F5344CB8AC3E}">
        <p14:creationId xmlns:p14="http://schemas.microsoft.com/office/powerpoint/2010/main" val="3693961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4890" y="1592037"/>
            <a:ext cx="4344989" cy="4090306"/>
          </a:xfrm>
        </p:spPr>
        <p:txBody>
          <a:bodyPr>
            <a:normAutofit fontScale="90000"/>
          </a:bodyPr>
          <a:lstStyle/>
          <a:p>
            <a:r>
              <a:rPr lang="tr-TR" sz="2000" b="1" dirty="0" smtClean="0">
                <a:solidFill>
                  <a:srgbClr val="FF0000"/>
                </a:solidFill>
              </a:rPr>
              <a:t>                        HISTORY</a:t>
            </a:r>
            <a:br>
              <a:rPr lang="tr-TR" sz="2000" b="1" dirty="0" smtClean="0">
                <a:solidFill>
                  <a:srgbClr val="FF0000"/>
                </a:solidFill>
              </a:rPr>
            </a:br>
            <a:r>
              <a:rPr lang="tr-TR" sz="2000" b="1" dirty="0"/>
              <a:t/>
            </a:r>
            <a:br>
              <a:rPr lang="tr-TR" sz="2000" b="1" dirty="0"/>
            </a:br>
            <a:r>
              <a:rPr lang="tr-TR" sz="2000" cap="none" dirty="0" err="1">
                <a:solidFill>
                  <a:schemeClr val="tx1"/>
                </a:solidFill>
              </a:rPr>
              <a:t>Turkey</a:t>
            </a:r>
            <a:r>
              <a:rPr lang="tr-TR" sz="2000" cap="none" dirty="0">
                <a:solidFill>
                  <a:schemeClr val="tx1"/>
                </a:solidFill>
              </a:rPr>
              <a:t> Is </a:t>
            </a:r>
            <a:r>
              <a:rPr lang="tr-TR" sz="2000" cap="none" dirty="0" err="1">
                <a:solidFill>
                  <a:schemeClr val="tx1"/>
                </a:solidFill>
              </a:rPr>
              <a:t>Founded</a:t>
            </a:r>
            <a:r>
              <a:rPr lang="tr-TR" sz="2000" cap="none" dirty="0">
                <a:solidFill>
                  <a:schemeClr val="tx1"/>
                </a:solidFill>
              </a:rPr>
              <a:t> </a:t>
            </a:r>
            <a:r>
              <a:rPr lang="tr-TR" sz="2000" cap="none" dirty="0" err="1">
                <a:solidFill>
                  <a:schemeClr val="tx1"/>
                </a:solidFill>
              </a:rPr>
              <a:t>In</a:t>
            </a:r>
            <a:r>
              <a:rPr lang="tr-TR" sz="2000" cap="none" dirty="0">
                <a:solidFill>
                  <a:schemeClr val="tx1"/>
                </a:solidFill>
              </a:rPr>
              <a:t> 1923 </a:t>
            </a:r>
            <a:r>
              <a:rPr lang="tr-TR" sz="2000" cap="none" dirty="0" err="1">
                <a:solidFill>
                  <a:schemeClr val="tx1"/>
                </a:solidFill>
              </a:rPr>
              <a:t>By</a:t>
            </a:r>
            <a:r>
              <a:rPr lang="tr-TR" sz="2000" cap="none" dirty="0">
                <a:solidFill>
                  <a:schemeClr val="tx1"/>
                </a:solidFill>
              </a:rPr>
              <a:t> Atatürk. </a:t>
            </a:r>
            <a:r>
              <a:rPr lang="tr-TR" sz="2000" cap="none" dirty="0" smtClean="0">
                <a:solidFill>
                  <a:schemeClr val="tx1"/>
                </a:solidFill>
              </a:rPr>
              <a:t/>
            </a:r>
            <a:br>
              <a:rPr lang="tr-TR" sz="2000" cap="none" dirty="0" smtClean="0">
                <a:solidFill>
                  <a:schemeClr val="tx1"/>
                </a:solidFill>
              </a:rPr>
            </a:br>
            <a:r>
              <a:rPr lang="tr-TR" sz="2000" cap="none" dirty="0" err="1" smtClean="0">
                <a:solidFill>
                  <a:schemeClr val="tx1"/>
                </a:solidFill>
              </a:rPr>
              <a:t>It</a:t>
            </a:r>
            <a:r>
              <a:rPr lang="tr-TR" sz="2000" cap="none" dirty="0" smtClean="0">
                <a:solidFill>
                  <a:schemeClr val="tx1"/>
                </a:solidFill>
              </a:rPr>
              <a:t> </a:t>
            </a:r>
            <a:r>
              <a:rPr lang="tr-TR" sz="2000" cap="none" dirty="0">
                <a:solidFill>
                  <a:schemeClr val="tx1"/>
                </a:solidFill>
              </a:rPr>
              <a:t>Is </a:t>
            </a:r>
            <a:r>
              <a:rPr lang="tr-TR" sz="2000" cap="none" dirty="0" err="1">
                <a:solidFill>
                  <a:schemeClr val="tx1"/>
                </a:solidFill>
              </a:rPr>
              <a:t>Governed</a:t>
            </a:r>
            <a:r>
              <a:rPr lang="tr-TR" sz="2000" cap="none" dirty="0">
                <a:solidFill>
                  <a:schemeClr val="tx1"/>
                </a:solidFill>
              </a:rPr>
              <a:t> </a:t>
            </a:r>
            <a:r>
              <a:rPr lang="tr-TR" sz="2000" cap="none" dirty="0" err="1">
                <a:solidFill>
                  <a:schemeClr val="tx1"/>
                </a:solidFill>
              </a:rPr>
              <a:t>With</a:t>
            </a:r>
            <a:r>
              <a:rPr lang="tr-TR" sz="2000" cap="none" dirty="0">
                <a:solidFill>
                  <a:schemeClr val="tx1"/>
                </a:solidFill>
              </a:rPr>
              <a:t> </a:t>
            </a:r>
            <a:r>
              <a:rPr lang="tr-TR" sz="2000" cap="none" dirty="0" err="1">
                <a:solidFill>
                  <a:schemeClr val="tx1"/>
                </a:solidFill>
              </a:rPr>
              <a:t>Republic</a:t>
            </a:r>
            <a:r>
              <a:rPr lang="tr-TR" sz="2000" cap="none" dirty="0">
                <a:solidFill>
                  <a:schemeClr val="tx1"/>
                </a:solidFill>
              </a:rPr>
              <a:t>.</a:t>
            </a:r>
            <a:br>
              <a:rPr lang="tr-TR" sz="2000" cap="none" dirty="0">
                <a:solidFill>
                  <a:schemeClr val="tx1"/>
                </a:solidFill>
              </a:rPr>
            </a:br>
            <a:r>
              <a:rPr lang="tr-TR" sz="2000" cap="none" dirty="0" err="1">
                <a:solidFill>
                  <a:schemeClr val="tx1"/>
                </a:solidFill>
              </a:rPr>
              <a:t>Various</a:t>
            </a:r>
            <a:r>
              <a:rPr lang="tr-TR" sz="2000" cap="none" dirty="0">
                <a:solidFill>
                  <a:schemeClr val="tx1"/>
                </a:solidFill>
              </a:rPr>
              <a:t> </a:t>
            </a:r>
            <a:r>
              <a:rPr lang="tr-TR" sz="2000" cap="none" dirty="0" err="1">
                <a:solidFill>
                  <a:schemeClr val="tx1"/>
                </a:solidFill>
              </a:rPr>
              <a:t>Civilizations</a:t>
            </a:r>
            <a:r>
              <a:rPr lang="tr-TR" sz="2000" cap="none" dirty="0">
                <a:solidFill>
                  <a:schemeClr val="tx1"/>
                </a:solidFill>
              </a:rPr>
              <a:t> </a:t>
            </a:r>
            <a:r>
              <a:rPr lang="tr-TR" sz="2000" cap="none" dirty="0" err="1">
                <a:solidFill>
                  <a:schemeClr val="tx1"/>
                </a:solidFill>
              </a:rPr>
              <a:t>Lived</a:t>
            </a:r>
            <a:r>
              <a:rPr lang="tr-TR" sz="2000" cap="none" dirty="0">
                <a:solidFill>
                  <a:schemeClr val="tx1"/>
                </a:solidFill>
              </a:rPr>
              <a:t> On </a:t>
            </a:r>
            <a:r>
              <a:rPr lang="tr-TR" sz="2000" cap="none" dirty="0" err="1">
                <a:solidFill>
                  <a:schemeClr val="tx1"/>
                </a:solidFill>
              </a:rPr>
              <a:t>This</a:t>
            </a:r>
            <a:r>
              <a:rPr lang="tr-TR" sz="2000" cap="none" dirty="0">
                <a:solidFill>
                  <a:schemeClr val="tx1"/>
                </a:solidFill>
              </a:rPr>
              <a:t> </a:t>
            </a:r>
            <a:r>
              <a:rPr lang="tr-TR" sz="2000" cap="none" dirty="0" err="1">
                <a:solidFill>
                  <a:schemeClr val="tx1"/>
                </a:solidFill>
              </a:rPr>
              <a:t>Location</a:t>
            </a:r>
            <a:r>
              <a:rPr lang="tr-TR" sz="2000" cap="none" dirty="0">
                <a:solidFill>
                  <a:schemeClr val="tx1"/>
                </a:solidFill>
              </a:rPr>
              <a:t>.</a:t>
            </a:r>
            <a:br>
              <a:rPr lang="tr-TR" sz="2000" cap="none" dirty="0">
                <a:solidFill>
                  <a:schemeClr val="tx1"/>
                </a:solidFill>
              </a:rPr>
            </a:br>
            <a:r>
              <a:rPr lang="tr-TR" sz="2000" cap="none" dirty="0" err="1">
                <a:solidFill>
                  <a:schemeClr val="tx1"/>
                </a:solidFill>
              </a:rPr>
              <a:t>Different</a:t>
            </a:r>
            <a:r>
              <a:rPr lang="tr-TR" sz="2000" cap="none" dirty="0">
                <a:solidFill>
                  <a:schemeClr val="tx1"/>
                </a:solidFill>
              </a:rPr>
              <a:t> </a:t>
            </a:r>
            <a:r>
              <a:rPr lang="tr-TR" sz="2000" cap="none" dirty="0" err="1">
                <a:solidFill>
                  <a:schemeClr val="tx1"/>
                </a:solidFill>
              </a:rPr>
              <a:t>nations</a:t>
            </a:r>
            <a:r>
              <a:rPr lang="tr-TR" sz="2000" cap="none" dirty="0">
                <a:solidFill>
                  <a:schemeClr val="tx1"/>
                </a:solidFill>
              </a:rPr>
              <a:t> </a:t>
            </a:r>
            <a:r>
              <a:rPr lang="tr-TR" sz="2000" cap="none" dirty="0" err="1">
                <a:solidFill>
                  <a:schemeClr val="tx1"/>
                </a:solidFill>
              </a:rPr>
              <a:t>live</a:t>
            </a:r>
            <a:r>
              <a:rPr lang="tr-TR" sz="2000" cap="none" dirty="0">
                <a:solidFill>
                  <a:schemeClr val="tx1"/>
                </a:solidFill>
              </a:rPr>
              <a:t> in Türkiye </a:t>
            </a:r>
            <a:r>
              <a:rPr lang="tr-TR" sz="2000" cap="none" dirty="0" err="1">
                <a:solidFill>
                  <a:schemeClr val="tx1"/>
                </a:solidFill>
              </a:rPr>
              <a:t>for</a:t>
            </a:r>
            <a:r>
              <a:rPr lang="tr-TR" sz="2000" cap="none" dirty="0">
                <a:solidFill>
                  <a:schemeClr val="tx1"/>
                </a:solidFill>
              </a:rPr>
              <a:t> </a:t>
            </a:r>
            <a:r>
              <a:rPr lang="tr-TR" sz="2000" cap="none" dirty="0" err="1" smtClean="0">
                <a:solidFill>
                  <a:schemeClr val="tx1"/>
                </a:solidFill>
              </a:rPr>
              <a:t>years</a:t>
            </a:r>
            <a:r>
              <a:rPr lang="tr-TR" sz="2000" cap="none" dirty="0" smtClean="0">
                <a:solidFill>
                  <a:schemeClr val="tx1"/>
                </a:solidFill>
              </a:rPr>
              <a:t>.</a:t>
            </a:r>
            <a:r>
              <a:rPr lang="tr-TR" sz="2000" dirty="0">
                <a:solidFill>
                  <a:schemeClr val="tx1"/>
                </a:solidFill>
              </a:rPr>
              <a:t/>
            </a:r>
            <a:br>
              <a:rPr lang="tr-TR" sz="2000" dirty="0">
                <a:solidFill>
                  <a:schemeClr val="tx1"/>
                </a:solidFill>
              </a:rPr>
            </a:br>
            <a:r>
              <a:rPr lang="tr-TR" sz="2000" cap="none" dirty="0" smtClean="0">
                <a:solidFill>
                  <a:schemeClr val="tx1"/>
                </a:solidFill>
              </a:rPr>
              <a:t>People in </a:t>
            </a:r>
            <a:r>
              <a:rPr lang="tr-TR" sz="2000" cap="none" dirty="0" err="1" smtClean="0">
                <a:solidFill>
                  <a:schemeClr val="tx1"/>
                </a:solidFill>
              </a:rPr>
              <a:t>Turkey</a:t>
            </a:r>
            <a:r>
              <a:rPr lang="tr-TR" sz="2000" cap="none" dirty="0" smtClean="0">
                <a:solidFill>
                  <a:schemeClr val="tx1"/>
                </a:solidFill>
              </a:rPr>
              <a:t> </a:t>
            </a:r>
            <a:r>
              <a:rPr lang="tr-TR" sz="2000" cap="none" dirty="0" err="1" smtClean="0">
                <a:solidFill>
                  <a:schemeClr val="tx1"/>
                </a:solidFill>
              </a:rPr>
              <a:t>are</a:t>
            </a:r>
            <a:r>
              <a:rPr lang="tr-TR" sz="2000" cap="none" dirty="0" smtClean="0">
                <a:solidFill>
                  <a:schemeClr val="tx1"/>
                </a:solidFill>
              </a:rPr>
              <a:t> </a:t>
            </a:r>
            <a:r>
              <a:rPr lang="tr-TR" sz="2000" cap="none" dirty="0" err="1" smtClean="0">
                <a:solidFill>
                  <a:schemeClr val="tx1"/>
                </a:solidFill>
              </a:rPr>
              <a:t>known</a:t>
            </a:r>
            <a:r>
              <a:rPr lang="tr-TR" sz="2000" cap="none" dirty="0" smtClean="0">
                <a:solidFill>
                  <a:schemeClr val="tx1"/>
                </a:solidFill>
              </a:rPr>
              <a:t> </a:t>
            </a:r>
            <a:r>
              <a:rPr lang="tr-TR" sz="2000" cap="none" dirty="0" err="1" smtClean="0">
                <a:solidFill>
                  <a:schemeClr val="tx1"/>
                </a:solidFill>
              </a:rPr>
              <a:t>by</a:t>
            </a:r>
            <a:r>
              <a:rPr lang="tr-TR" sz="2000" cap="none" dirty="0" smtClean="0">
                <a:solidFill>
                  <a:schemeClr val="tx1"/>
                </a:solidFill>
              </a:rPr>
              <a:t> </a:t>
            </a:r>
            <a:r>
              <a:rPr lang="tr-TR" sz="2000" cap="none" dirty="0" err="1" smtClean="0">
                <a:solidFill>
                  <a:schemeClr val="tx1"/>
                </a:solidFill>
              </a:rPr>
              <a:t>their</a:t>
            </a:r>
            <a:r>
              <a:rPr lang="tr-TR" sz="2000" cap="none" dirty="0" smtClean="0">
                <a:solidFill>
                  <a:schemeClr val="tx1"/>
                </a:solidFill>
              </a:rPr>
              <a:t> </a:t>
            </a:r>
            <a:r>
              <a:rPr lang="tr-TR" sz="2000" cap="none" dirty="0" err="1">
                <a:solidFill>
                  <a:schemeClr val="tx1"/>
                </a:solidFill>
              </a:rPr>
              <a:t>H</a:t>
            </a:r>
            <a:r>
              <a:rPr lang="tr-TR" sz="2000" cap="none" dirty="0" err="1" smtClean="0">
                <a:solidFill>
                  <a:schemeClr val="tx1"/>
                </a:solidFill>
              </a:rPr>
              <a:t>ospitality</a:t>
            </a:r>
            <a:r>
              <a:rPr lang="tr-TR" sz="2000" cap="none" dirty="0" smtClean="0">
                <a:solidFill>
                  <a:schemeClr val="tx1"/>
                </a:solidFill>
              </a:rPr>
              <a:t>, </a:t>
            </a:r>
            <a:r>
              <a:rPr lang="tr-TR" sz="2000" cap="none" dirty="0" err="1">
                <a:solidFill>
                  <a:schemeClr val="tx1"/>
                </a:solidFill>
              </a:rPr>
              <a:t>H</a:t>
            </a:r>
            <a:r>
              <a:rPr lang="tr-TR" sz="2000" cap="none" dirty="0" err="1" smtClean="0">
                <a:solidFill>
                  <a:schemeClr val="tx1"/>
                </a:solidFill>
              </a:rPr>
              <a:t>elpfulness</a:t>
            </a:r>
            <a:r>
              <a:rPr lang="tr-TR" sz="2000" cap="none" dirty="0" smtClean="0">
                <a:solidFill>
                  <a:schemeClr val="tx1"/>
                </a:solidFill>
              </a:rPr>
              <a:t>, </a:t>
            </a:r>
            <a:r>
              <a:rPr lang="tr-TR" sz="2000" cap="none" dirty="0" err="1" smtClean="0">
                <a:solidFill>
                  <a:schemeClr val="tx1"/>
                </a:solidFill>
              </a:rPr>
              <a:t>Honesty</a:t>
            </a:r>
            <a:r>
              <a:rPr lang="tr-TR" sz="2000" cap="none" dirty="0" smtClean="0">
                <a:solidFill>
                  <a:schemeClr val="tx1"/>
                </a:solidFill>
              </a:rPr>
              <a:t>,  </a:t>
            </a:r>
            <a:r>
              <a:rPr lang="tr-TR" sz="2000" cap="none" dirty="0" err="1" smtClean="0">
                <a:solidFill>
                  <a:schemeClr val="tx1"/>
                </a:solidFill>
              </a:rPr>
              <a:t>Diligence</a:t>
            </a:r>
            <a:r>
              <a:rPr lang="tr-TR" sz="2000" cap="none" dirty="0" smtClean="0">
                <a:solidFill>
                  <a:schemeClr val="tx1"/>
                </a:solidFill>
              </a:rPr>
              <a:t> </a:t>
            </a:r>
            <a:r>
              <a:rPr lang="tr-TR" sz="2000" cap="none" dirty="0" err="1" smtClean="0">
                <a:solidFill>
                  <a:schemeClr val="tx1"/>
                </a:solidFill>
              </a:rPr>
              <a:t>and</a:t>
            </a:r>
            <a:r>
              <a:rPr lang="tr-TR" sz="2000" cap="none" dirty="0" smtClean="0">
                <a:solidFill>
                  <a:schemeClr val="tx1"/>
                </a:solidFill>
              </a:rPr>
              <a:t> </a:t>
            </a:r>
            <a:r>
              <a:rPr lang="tr-TR" sz="2000" cap="none" dirty="0" err="1" smtClean="0">
                <a:solidFill>
                  <a:schemeClr val="tx1"/>
                </a:solidFill>
              </a:rPr>
              <a:t>Sincerity</a:t>
            </a:r>
            <a:r>
              <a:rPr lang="tr-TR" sz="2000" dirty="0">
                <a:solidFill>
                  <a:schemeClr val="tx1"/>
                </a:solidFill>
              </a:rPr>
              <a:t/>
            </a:r>
            <a:br>
              <a:rPr lang="tr-TR" sz="2000" dirty="0">
                <a:solidFill>
                  <a:schemeClr val="tx1"/>
                </a:solidFill>
              </a:rPr>
            </a:br>
            <a:r>
              <a:rPr lang="tr-TR" sz="2000" cap="none" dirty="0" err="1" smtClean="0">
                <a:solidFill>
                  <a:schemeClr val="tx1"/>
                </a:solidFill>
              </a:rPr>
              <a:t>Due</a:t>
            </a:r>
            <a:r>
              <a:rPr lang="tr-TR" sz="2000" cap="none" dirty="0" smtClean="0">
                <a:solidFill>
                  <a:schemeClr val="tx1"/>
                </a:solidFill>
              </a:rPr>
              <a:t> </a:t>
            </a:r>
            <a:r>
              <a:rPr lang="tr-TR" sz="2000" cap="none" dirty="0" err="1">
                <a:solidFill>
                  <a:schemeClr val="tx1"/>
                </a:solidFill>
              </a:rPr>
              <a:t>to</a:t>
            </a:r>
            <a:r>
              <a:rPr lang="tr-TR" sz="2000" cap="none" dirty="0">
                <a:solidFill>
                  <a:schemeClr val="tx1"/>
                </a:solidFill>
              </a:rPr>
              <a:t> </a:t>
            </a:r>
            <a:r>
              <a:rPr lang="tr-TR" sz="2000" cap="none" dirty="0" err="1">
                <a:solidFill>
                  <a:schemeClr val="tx1"/>
                </a:solidFill>
              </a:rPr>
              <a:t>its</a:t>
            </a:r>
            <a:r>
              <a:rPr lang="tr-TR" sz="2000" cap="none" dirty="0">
                <a:solidFill>
                  <a:schemeClr val="tx1"/>
                </a:solidFill>
              </a:rPr>
              <a:t> </a:t>
            </a:r>
            <a:r>
              <a:rPr lang="tr-TR" sz="2000" cap="none" dirty="0" err="1">
                <a:solidFill>
                  <a:schemeClr val="tx1"/>
                </a:solidFill>
              </a:rPr>
              <a:t>location</a:t>
            </a:r>
            <a:r>
              <a:rPr lang="tr-TR" sz="2000" cap="none" dirty="0">
                <a:solidFill>
                  <a:schemeClr val="tx1"/>
                </a:solidFill>
              </a:rPr>
              <a:t> a lot of </a:t>
            </a:r>
            <a:r>
              <a:rPr lang="tr-TR" sz="2000" cap="none" dirty="0" err="1">
                <a:solidFill>
                  <a:schemeClr val="tx1"/>
                </a:solidFill>
              </a:rPr>
              <a:t>immigrants</a:t>
            </a:r>
            <a:r>
              <a:rPr lang="tr-TR" sz="2000" cap="none" dirty="0">
                <a:solidFill>
                  <a:schemeClr val="tx1"/>
                </a:solidFill>
              </a:rPr>
              <a:t> </a:t>
            </a:r>
            <a:r>
              <a:rPr lang="tr-TR" sz="2000" cap="none" dirty="0" err="1">
                <a:solidFill>
                  <a:schemeClr val="tx1"/>
                </a:solidFill>
              </a:rPr>
              <a:t>pass</a:t>
            </a:r>
            <a:r>
              <a:rPr lang="tr-TR" sz="2000" cap="none" dirty="0">
                <a:solidFill>
                  <a:schemeClr val="tx1"/>
                </a:solidFill>
              </a:rPr>
              <a:t> </a:t>
            </a:r>
            <a:r>
              <a:rPr lang="tr-TR" sz="2000" cap="none" dirty="0" err="1">
                <a:solidFill>
                  <a:schemeClr val="tx1"/>
                </a:solidFill>
              </a:rPr>
              <a:t>from</a:t>
            </a:r>
            <a:r>
              <a:rPr lang="tr-TR" sz="2000" cap="none" dirty="0">
                <a:solidFill>
                  <a:schemeClr val="tx1"/>
                </a:solidFill>
              </a:rPr>
              <a:t> </a:t>
            </a:r>
            <a:r>
              <a:rPr lang="tr-TR" sz="2000" cap="none" dirty="0" err="1">
                <a:solidFill>
                  <a:schemeClr val="tx1"/>
                </a:solidFill>
              </a:rPr>
              <a:t>Turkey</a:t>
            </a:r>
            <a:r>
              <a:rPr lang="tr-TR" sz="2000" cap="none" dirty="0">
                <a:solidFill>
                  <a:schemeClr val="tx1"/>
                </a:solidFill>
              </a:rPr>
              <a:t>.</a:t>
            </a:r>
            <a:br>
              <a:rPr lang="tr-TR" sz="2000" cap="none" dirty="0">
                <a:solidFill>
                  <a:schemeClr val="tx1"/>
                </a:solidFill>
              </a:rPr>
            </a:br>
            <a:endParaRPr lang="tr-TR" sz="2000"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878" y="1769609"/>
            <a:ext cx="2900363" cy="29003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20169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3685805" y="2163536"/>
            <a:ext cx="4963885" cy="2308324"/>
          </a:xfrm>
          <a:prstGeom prst="rect">
            <a:avLst/>
          </a:prstGeom>
          <a:noFill/>
        </p:spPr>
        <p:txBody>
          <a:bodyPr wrap="square" rtlCol="0">
            <a:spAutoFit/>
          </a:bodyPr>
          <a:lstStyle/>
          <a:p>
            <a:pPr lvl="0"/>
            <a:r>
              <a:rPr lang="tr-TR" dirty="0" smtClean="0">
                <a:solidFill>
                  <a:srgbClr val="FF0000"/>
                </a:solidFill>
              </a:rPr>
              <a:t>         </a:t>
            </a:r>
            <a:r>
              <a:rPr lang="tr-TR" dirty="0" err="1" smtClean="0">
                <a:solidFill>
                  <a:srgbClr val="FF0000"/>
                </a:solidFill>
              </a:rPr>
              <a:t>Clımate</a:t>
            </a:r>
            <a:endParaRPr lang="tr-TR" dirty="0">
              <a:solidFill>
                <a:srgbClr val="FF0000"/>
              </a:solidFill>
            </a:endParaRPr>
          </a:p>
          <a:p>
            <a:pPr lvl="0"/>
            <a:r>
              <a:rPr lang="tr-TR" dirty="0"/>
              <a:t/>
            </a:r>
            <a:br>
              <a:rPr lang="tr-TR" dirty="0"/>
            </a:br>
            <a:r>
              <a:rPr lang="tr-TR" dirty="0" err="1"/>
              <a:t>You</a:t>
            </a:r>
            <a:r>
              <a:rPr lang="tr-TR" dirty="0"/>
              <a:t> Can Live 4 </a:t>
            </a:r>
            <a:r>
              <a:rPr lang="tr-TR" dirty="0" err="1"/>
              <a:t>Seasons</a:t>
            </a:r>
            <a:r>
              <a:rPr lang="tr-TR" dirty="0"/>
              <a:t> </a:t>
            </a:r>
            <a:r>
              <a:rPr lang="tr-TR" dirty="0" err="1"/>
              <a:t>In</a:t>
            </a:r>
            <a:r>
              <a:rPr lang="tr-TR" dirty="0"/>
              <a:t> </a:t>
            </a:r>
            <a:r>
              <a:rPr lang="tr-TR" dirty="0" err="1"/>
              <a:t>Turkey</a:t>
            </a:r>
            <a:r>
              <a:rPr lang="tr-TR" dirty="0"/>
              <a:t>. </a:t>
            </a:r>
          </a:p>
          <a:p>
            <a:pPr lvl="0"/>
            <a:r>
              <a:rPr lang="tr-TR" dirty="0"/>
              <a:t/>
            </a:r>
            <a:br>
              <a:rPr lang="tr-TR" dirty="0"/>
            </a:br>
            <a:r>
              <a:rPr lang="tr-TR" dirty="0" err="1"/>
              <a:t>It</a:t>
            </a:r>
            <a:r>
              <a:rPr lang="tr-TR" dirty="0"/>
              <a:t> Has </a:t>
            </a:r>
            <a:r>
              <a:rPr lang="tr-TR" dirty="0" err="1"/>
              <a:t>Various</a:t>
            </a:r>
            <a:r>
              <a:rPr lang="tr-TR" dirty="0"/>
              <a:t> </a:t>
            </a:r>
            <a:r>
              <a:rPr lang="tr-TR" dirty="0" err="1"/>
              <a:t>Touristic</a:t>
            </a:r>
            <a:r>
              <a:rPr lang="tr-TR" dirty="0"/>
              <a:t> </a:t>
            </a:r>
            <a:r>
              <a:rPr lang="tr-TR" dirty="0" err="1"/>
              <a:t>Places</a:t>
            </a:r>
            <a:r>
              <a:rPr lang="tr-TR" dirty="0"/>
              <a:t>.</a:t>
            </a:r>
          </a:p>
          <a:p>
            <a:pPr lvl="0"/>
            <a:r>
              <a:rPr lang="tr-TR" dirty="0"/>
              <a:t/>
            </a:r>
            <a:br>
              <a:rPr lang="tr-TR" dirty="0"/>
            </a:br>
            <a:r>
              <a:rPr lang="tr-TR" dirty="0" err="1"/>
              <a:t>It</a:t>
            </a:r>
            <a:r>
              <a:rPr lang="tr-TR" dirty="0"/>
              <a:t> is </a:t>
            </a:r>
            <a:r>
              <a:rPr lang="tr-TR" dirty="0" err="1"/>
              <a:t>Sorrounded</a:t>
            </a:r>
            <a:r>
              <a:rPr lang="tr-TR" dirty="0"/>
              <a:t> </a:t>
            </a:r>
            <a:r>
              <a:rPr lang="tr-TR" dirty="0" err="1"/>
              <a:t>By</a:t>
            </a:r>
            <a:r>
              <a:rPr lang="tr-TR" dirty="0"/>
              <a:t> </a:t>
            </a:r>
            <a:r>
              <a:rPr lang="tr-TR" dirty="0" err="1"/>
              <a:t>Sea</a:t>
            </a:r>
            <a:r>
              <a:rPr lang="tr-TR" dirty="0"/>
              <a:t> </a:t>
            </a:r>
            <a:r>
              <a:rPr lang="tr-TR" dirty="0" err="1"/>
              <a:t>From</a:t>
            </a:r>
            <a:r>
              <a:rPr lang="tr-TR" dirty="0"/>
              <a:t> Three </a:t>
            </a:r>
            <a:r>
              <a:rPr lang="tr-TR" dirty="0" err="1"/>
              <a:t>Sides</a:t>
            </a:r>
            <a:r>
              <a:rPr lang="tr-TR" dirty="0"/>
              <a:t>.</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709" y="3883861"/>
            <a:ext cx="2533650" cy="1800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14" y="1341726"/>
            <a:ext cx="2722591" cy="1514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84690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0223" y="1567544"/>
            <a:ext cx="8849957" cy="808262"/>
          </a:xfrm>
        </p:spPr>
        <p:txBody>
          <a:bodyPr>
            <a:normAutofit fontScale="90000"/>
          </a:bodyPr>
          <a:lstStyle/>
          <a:p>
            <a:r>
              <a:rPr lang="tr-TR" dirty="0" smtClean="0">
                <a:solidFill>
                  <a:srgbClr val="FF0000"/>
                </a:solidFill>
              </a:rPr>
              <a:t>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
            </a:r>
            <a:br>
              <a:rPr lang="tr-TR" dirty="0" smtClean="0">
                <a:solidFill>
                  <a:srgbClr val="FF0000"/>
                </a:solidFill>
              </a:rPr>
            </a:br>
            <a:r>
              <a:rPr lang="tr-TR" dirty="0" smtClean="0">
                <a:solidFill>
                  <a:srgbClr val="FF0000"/>
                </a:solidFill>
              </a:rPr>
              <a:t>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    </a:t>
            </a:r>
            <a:r>
              <a:rPr lang="tr-TR" dirty="0" err="1" smtClean="0">
                <a:solidFill>
                  <a:srgbClr val="FF0000"/>
                </a:solidFill>
              </a:rPr>
              <a:t>Turkey’s</a:t>
            </a:r>
            <a:r>
              <a:rPr lang="tr-TR" dirty="0" smtClean="0">
                <a:solidFill>
                  <a:srgbClr val="FF0000"/>
                </a:solidFill>
              </a:rPr>
              <a:t> </a:t>
            </a:r>
            <a:r>
              <a:rPr lang="tr-TR" dirty="0" err="1" smtClean="0">
                <a:solidFill>
                  <a:srgbClr val="FF0000"/>
                </a:solidFill>
              </a:rPr>
              <a:t>Spectecular</a:t>
            </a:r>
            <a:r>
              <a:rPr lang="tr-TR" dirty="0" smtClean="0">
                <a:solidFill>
                  <a:srgbClr val="FF0000"/>
                </a:solidFill>
              </a:rPr>
              <a:t> </a:t>
            </a:r>
            <a:r>
              <a:rPr lang="tr-TR" dirty="0" err="1" smtClean="0">
                <a:solidFill>
                  <a:srgbClr val="FF0000"/>
                </a:solidFill>
              </a:rPr>
              <a:t>cıtıes</a:t>
            </a:r>
            <a:r>
              <a:rPr lang="tr-TR" dirty="0" smtClean="0">
                <a:solidFill>
                  <a:srgbClr val="FF0000"/>
                </a:solidFill>
              </a:rPr>
              <a:t/>
            </a:r>
            <a:br>
              <a:rPr lang="tr-TR" dirty="0" smtClean="0">
                <a:solidFill>
                  <a:srgbClr val="FF0000"/>
                </a:solidFill>
              </a:rPr>
            </a:br>
            <a:r>
              <a:rPr lang="tr-TR" dirty="0" smtClean="0"/>
              <a:t/>
            </a:r>
            <a:br>
              <a:rPr lang="tr-TR" dirty="0" smtClean="0"/>
            </a:br>
            <a:endParaRPr lang="tr-TR" dirty="0"/>
          </a:p>
        </p:txBody>
      </p:sp>
      <p:graphicFrame>
        <p:nvGraphicFramePr>
          <p:cNvPr id="4" name="Diyagram 3"/>
          <p:cNvGraphicFramePr/>
          <p:nvPr>
            <p:extLst>
              <p:ext uri="{D42A27DB-BD31-4B8C-83A1-F6EECF244321}">
                <p14:modId xmlns:p14="http://schemas.microsoft.com/office/powerpoint/2010/main" val="217738807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640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63735" y="978679"/>
            <a:ext cx="3752180" cy="629686"/>
          </a:xfrm>
        </p:spPr>
        <p:txBody>
          <a:bodyPr>
            <a:normAutofit fontScale="90000"/>
          </a:bodyPr>
          <a:lstStyle/>
          <a:p>
            <a:pPr algn="ctr"/>
            <a:r>
              <a:rPr lang="tr-TR" dirty="0" smtClean="0">
                <a:solidFill>
                  <a:srgbClr val="FF0000"/>
                </a:solidFill>
              </a:rPr>
              <a:t>Ankara</a:t>
            </a:r>
            <a:endParaRPr lang="tr-TR" dirty="0">
              <a:solidFill>
                <a:srgbClr val="FF0000"/>
              </a:solidFill>
            </a:endParaRPr>
          </a:p>
        </p:txBody>
      </p:sp>
      <p:sp>
        <p:nvSpPr>
          <p:cNvPr id="3" name="İçerik Yer Tutucusu 2"/>
          <p:cNvSpPr>
            <a:spLocks noGrp="1"/>
          </p:cNvSpPr>
          <p:nvPr>
            <p:ph idx="1"/>
          </p:nvPr>
        </p:nvSpPr>
        <p:spPr>
          <a:xfrm>
            <a:off x="1260695" y="1468891"/>
            <a:ext cx="4037925" cy="2334986"/>
          </a:xfrm>
        </p:spPr>
        <p:txBody>
          <a:bodyPr>
            <a:normAutofit fontScale="85000" lnSpcReduction="10000"/>
          </a:bodyPr>
          <a:lstStyle/>
          <a:p>
            <a:endParaRPr lang="tr-TR" dirty="0"/>
          </a:p>
          <a:p>
            <a:endParaRPr lang="tr-TR" dirty="0"/>
          </a:p>
          <a:p>
            <a:r>
              <a:rPr lang="en-US" dirty="0" smtClean="0"/>
              <a:t>Even</a:t>
            </a:r>
            <a:r>
              <a:rPr lang="tr-TR" dirty="0" smtClean="0"/>
              <a:t> </a:t>
            </a:r>
            <a:r>
              <a:rPr lang="en-US" dirty="0" smtClean="0"/>
              <a:t>though</a:t>
            </a:r>
            <a:r>
              <a:rPr lang="tr-TR" dirty="0" smtClean="0"/>
              <a:t> </a:t>
            </a:r>
            <a:r>
              <a:rPr lang="en-US" dirty="0" smtClean="0"/>
              <a:t>foreign</a:t>
            </a:r>
            <a:r>
              <a:rPr lang="tr-TR" dirty="0" smtClean="0"/>
              <a:t> </a:t>
            </a:r>
            <a:r>
              <a:rPr lang="en-US" dirty="0" smtClean="0"/>
              <a:t>people</a:t>
            </a:r>
            <a:r>
              <a:rPr lang="tr-TR" dirty="0" smtClean="0"/>
              <a:t> </a:t>
            </a:r>
            <a:r>
              <a:rPr lang="en-US" dirty="0" smtClean="0"/>
              <a:t>always</a:t>
            </a:r>
            <a:r>
              <a:rPr lang="tr-TR" dirty="0" smtClean="0"/>
              <a:t> </a:t>
            </a:r>
            <a:r>
              <a:rPr lang="en-US" dirty="0" smtClean="0"/>
              <a:t>consider</a:t>
            </a:r>
            <a:r>
              <a:rPr lang="tr-TR" dirty="0" smtClean="0"/>
              <a:t> </a:t>
            </a:r>
            <a:r>
              <a:rPr lang="en-US" dirty="0" smtClean="0"/>
              <a:t>Istanbul</a:t>
            </a:r>
            <a:r>
              <a:rPr lang="tr-TR" dirty="0" smtClean="0"/>
              <a:t> </a:t>
            </a:r>
            <a:r>
              <a:rPr lang="en-US" dirty="0" smtClean="0"/>
              <a:t>as the</a:t>
            </a:r>
            <a:r>
              <a:rPr lang="tr-TR" dirty="0" smtClean="0"/>
              <a:t> </a:t>
            </a:r>
            <a:r>
              <a:rPr lang="en-US" dirty="0" smtClean="0"/>
              <a:t>capital</a:t>
            </a:r>
            <a:r>
              <a:rPr lang="tr-TR" dirty="0" smtClean="0"/>
              <a:t> </a:t>
            </a:r>
            <a:r>
              <a:rPr lang="en-US" dirty="0" smtClean="0"/>
              <a:t>of </a:t>
            </a:r>
            <a:r>
              <a:rPr lang="en-US" dirty="0"/>
              <a:t>Turkey, indeed, Ankara is </a:t>
            </a:r>
            <a:r>
              <a:rPr lang="en-US" dirty="0" smtClean="0"/>
              <a:t>the</a:t>
            </a:r>
            <a:r>
              <a:rPr lang="tr-TR" dirty="0" smtClean="0"/>
              <a:t> </a:t>
            </a:r>
            <a:r>
              <a:rPr lang="en-US" dirty="0" smtClean="0"/>
              <a:t>actual</a:t>
            </a:r>
            <a:r>
              <a:rPr lang="tr-TR" dirty="0" smtClean="0"/>
              <a:t> </a:t>
            </a:r>
            <a:r>
              <a:rPr lang="en-US" dirty="0" smtClean="0"/>
              <a:t>capital</a:t>
            </a:r>
            <a:r>
              <a:rPr lang="tr-TR" dirty="0" smtClean="0"/>
              <a:t> </a:t>
            </a:r>
            <a:r>
              <a:rPr lang="en-US" dirty="0" smtClean="0"/>
              <a:t>of </a:t>
            </a:r>
            <a:r>
              <a:rPr lang="en-US" dirty="0"/>
              <a:t>Turkey.</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090" y="1748634"/>
            <a:ext cx="3052083" cy="194230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692" y="3995898"/>
            <a:ext cx="2759529" cy="1762125"/>
          </a:xfrm>
          <a:prstGeom prst="rect">
            <a:avLst/>
          </a:prstGeom>
        </p:spPr>
      </p:pic>
      <p:sp>
        <p:nvSpPr>
          <p:cNvPr id="6" name="Metin kutusu 5"/>
          <p:cNvSpPr txBox="1"/>
          <p:nvPr/>
        </p:nvSpPr>
        <p:spPr>
          <a:xfrm>
            <a:off x="5882293" y="4102033"/>
            <a:ext cx="4780264" cy="2031325"/>
          </a:xfrm>
          <a:prstGeom prst="rect">
            <a:avLst/>
          </a:prstGeom>
          <a:noFill/>
        </p:spPr>
        <p:txBody>
          <a:bodyPr wrap="square" rtlCol="0">
            <a:spAutoFit/>
          </a:bodyPr>
          <a:lstStyle/>
          <a:p>
            <a:r>
              <a:rPr lang="tr-TR" dirty="0"/>
              <a:t>•Ankara is </a:t>
            </a:r>
            <a:r>
              <a:rPr lang="tr-TR" dirty="0" err="1"/>
              <a:t>especially</a:t>
            </a:r>
            <a:r>
              <a:rPr lang="tr-TR" dirty="0"/>
              <a:t> </a:t>
            </a:r>
            <a:r>
              <a:rPr lang="tr-TR" dirty="0" err="1"/>
              <a:t>famous</a:t>
            </a:r>
            <a:r>
              <a:rPr lang="tr-TR" dirty="0"/>
              <a:t> </a:t>
            </a:r>
            <a:r>
              <a:rPr lang="tr-TR" dirty="0" err="1"/>
              <a:t>with</a:t>
            </a:r>
            <a:r>
              <a:rPr lang="tr-TR" dirty="0"/>
              <a:t> Anıtkabir, a </a:t>
            </a:r>
            <a:r>
              <a:rPr lang="tr-TR" dirty="0" err="1"/>
              <a:t>building</a:t>
            </a:r>
            <a:r>
              <a:rPr lang="tr-TR" dirty="0"/>
              <a:t> </a:t>
            </a:r>
            <a:r>
              <a:rPr lang="tr-TR" dirty="0" err="1"/>
              <a:t>which</a:t>
            </a:r>
            <a:r>
              <a:rPr lang="tr-TR" dirty="0"/>
              <a:t> is a </a:t>
            </a:r>
            <a:r>
              <a:rPr lang="tr-TR" dirty="0" err="1"/>
              <a:t>national</a:t>
            </a:r>
            <a:r>
              <a:rPr lang="tr-TR" dirty="0"/>
              <a:t> </a:t>
            </a:r>
            <a:r>
              <a:rPr lang="tr-TR" dirty="0" err="1"/>
              <a:t>symbol</a:t>
            </a:r>
            <a:r>
              <a:rPr lang="tr-TR" dirty="0"/>
              <a:t> </a:t>
            </a:r>
            <a:r>
              <a:rPr lang="tr-TR" dirty="0" err="1"/>
              <a:t>for</a:t>
            </a:r>
            <a:r>
              <a:rPr lang="tr-TR" dirty="0"/>
              <a:t> us, </a:t>
            </a:r>
            <a:r>
              <a:rPr lang="tr-TR" dirty="0" err="1"/>
              <a:t>where</a:t>
            </a:r>
            <a:r>
              <a:rPr lang="tr-TR" dirty="0"/>
              <a:t> </a:t>
            </a:r>
            <a:r>
              <a:rPr lang="tr-TR" dirty="0" err="1"/>
              <a:t>our</a:t>
            </a:r>
            <a:r>
              <a:rPr lang="tr-TR" dirty="0"/>
              <a:t> </a:t>
            </a:r>
            <a:r>
              <a:rPr lang="tr-TR" dirty="0" err="1"/>
              <a:t>founder</a:t>
            </a:r>
            <a:r>
              <a:rPr lang="tr-TR" dirty="0"/>
              <a:t> Mustafa Kemal Atatürk </a:t>
            </a:r>
            <a:r>
              <a:rPr lang="tr-TR" dirty="0" err="1"/>
              <a:t>lies</a:t>
            </a:r>
            <a:r>
              <a:rPr lang="tr-TR" dirty="0"/>
              <a:t> </a:t>
            </a:r>
            <a:r>
              <a:rPr lang="tr-TR" dirty="0" err="1"/>
              <a:t>within</a:t>
            </a:r>
            <a:r>
              <a:rPr lang="tr-TR" dirty="0"/>
              <a:t>.</a:t>
            </a:r>
          </a:p>
          <a:p>
            <a:r>
              <a:rPr lang="tr-TR" dirty="0"/>
              <a:t>•</a:t>
            </a:r>
            <a:r>
              <a:rPr lang="tr-TR" dirty="0" err="1"/>
              <a:t>Over</a:t>
            </a:r>
            <a:r>
              <a:rPr lang="tr-TR" dirty="0"/>
              <a:t> 5 </a:t>
            </a:r>
            <a:r>
              <a:rPr lang="tr-TR" dirty="0" err="1"/>
              <a:t>million</a:t>
            </a:r>
            <a:r>
              <a:rPr lang="tr-TR" dirty="0"/>
              <a:t> </a:t>
            </a:r>
            <a:r>
              <a:rPr lang="tr-TR" dirty="0" err="1"/>
              <a:t>people</a:t>
            </a:r>
            <a:r>
              <a:rPr lang="tr-TR" dirty="0"/>
              <a:t> </a:t>
            </a:r>
            <a:r>
              <a:rPr lang="tr-TR" dirty="0" err="1"/>
              <a:t>are</a:t>
            </a:r>
            <a:r>
              <a:rPr lang="tr-TR" dirty="0"/>
              <a:t> </a:t>
            </a:r>
            <a:r>
              <a:rPr lang="tr-TR" dirty="0" err="1"/>
              <a:t>living</a:t>
            </a:r>
            <a:r>
              <a:rPr lang="tr-TR" dirty="0"/>
              <a:t> in Ankara.</a:t>
            </a:r>
          </a:p>
          <a:p>
            <a:endParaRPr lang="tr-TR" dirty="0"/>
          </a:p>
        </p:txBody>
      </p:sp>
    </p:spTree>
    <p:extLst>
      <p:ext uri="{BB962C8B-B14F-4D97-AF65-F5344CB8AC3E}">
        <p14:creationId xmlns:p14="http://schemas.microsoft.com/office/powerpoint/2010/main" val="1902442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2535" y="1329743"/>
            <a:ext cx="2364250" cy="1143000"/>
          </a:xfrm>
        </p:spPr>
        <p:txBody>
          <a:bodyPr>
            <a:normAutofit fontScale="90000"/>
          </a:bodyPr>
          <a:lstStyle/>
          <a:p>
            <a:r>
              <a:rPr lang="tr-TR" dirty="0" smtClean="0">
                <a:solidFill>
                  <a:srgbClr val="FF0000"/>
                </a:solidFill>
              </a:rPr>
              <a:t>İSTANBUL</a:t>
            </a:r>
            <a:endParaRPr lang="tr-TR" dirty="0">
              <a:solidFill>
                <a:srgbClr val="FF0000"/>
              </a:solidFill>
            </a:endParaRPr>
          </a:p>
        </p:txBody>
      </p:sp>
      <p:sp>
        <p:nvSpPr>
          <p:cNvPr id="3" name="İçerik Yer Tutucusu 2"/>
          <p:cNvSpPr>
            <a:spLocks noGrp="1"/>
          </p:cNvSpPr>
          <p:nvPr>
            <p:ph idx="1"/>
          </p:nvPr>
        </p:nvSpPr>
        <p:spPr>
          <a:xfrm>
            <a:off x="1130066" y="2323652"/>
            <a:ext cx="5531991" cy="3508977"/>
          </a:xfrm>
        </p:spPr>
        <p:txBody>
          <a:bodyPr>
            <a:normAutofit fontScale="70000" lnSpcReduction="20000"/>
          </a:bodyPr>
          <a:lstStyle/>
          <a:p>
            <a:endParaRPr lang="tr-TR" dirty="0"/>
          </a:p>
          <a:p>
            <a:endParaRPr lang="tr-TR" dirty="0"/>
          </a:p>
          <a:p>
            <a:r>
              <a:rPr lang="tr-TR" dirty="0" err="1" smtClean="0"/>
              <a:t>Istanbul</a:t>
            </a:r>
            <a:r>
              <a:rPr lang="tr-TR" dirty="0" smtClean="0"/>
              <a:t> is </a:t>
            </a:r>
            <a:r>
              <a:rPr lang="tr-TR" dirty="0" err="1" smtClean="0"/>
              <a:t>the</a:t>
            </a:r>
            <a:r>
              <a:rPr lang="tr-TR" dirty="0" smtClean="0"/>
              <a:t> </a:t>
            </a:r>
            <a:r>
              <a:rPr lang="tr-TR" dirty="0" err="1" smtClean="0"/>
              <a:t>largest</a:t>
            </a:r>
            <a:r>
              <a:rPr lang="tr-TR" dirty="0" smtClean="0"/>
              <a:t> </a:t>
            </a:r>
            <a:r>
              <a:rPr lang="tr-TR" dirty="0" err="1" smtClean="0"/>
              <a:t>city</a:t>
            </a:r>
            <a:r>
              <a:rPr lang="tr-TR" dirty="0" smtClean="0"/>
              <a:t> of </a:t>
            </a:r>
            <a:r>
              <a:rPr lang="tr-TR" dirty="0" err="1" smtClean="0"/>
              <a:t>Turkey</a:t>
            </a:r>
            <a:r>
              <a:rPr lang="tr-TR" dirty="0" smtClean="0"/>
              <a:t> </a:t>
            </a:r>
            <a:r>
              <a:rPr lang="tr-TR" dirty="0" err="1" smtClean="0"/>
              <a:t>with</a:t>
            </a:r>
            <a:r>
              <a:rPr lang="tr-TR" dirty="0" smtClean="0"/>
              <a:t> </a:t>
            </a:r>
            <a:r>
              <a:rPr lang="tr-TR" dirty="0" err="1" smtClean="0"/>
              <a:t>its</a:t>
            </a:r>
            <a:r>
              <a:rPr lang="tr-TR" dirty="0" smtClean="0"/>
              <a:t> 15 </a:t>
            </a:r>
            <a:r>
              <a:rPr lang="tr-TR" dirty="0" err="1" smtClean="0"/>
              <a:t>million</a:t>
            </a:r>
            <a:r>
              <a:rPr lang="tr-TR" dirty="0" smtClean="0"/>
              <a:t> </a:t>
            </a:r>
            <a:r>
              <a:rPr lang="tr-TR" dirty="0" err="1" smtClean="0"/>
              <a:t>population</a:t>
            </a:r>
            <a:r>
              <a:rPr lang="tr-TR" dirty="0" smtClean="0"/>
              <a:t>.</a:t>
            </a:r>
          </a:p>
          <a:p>
            <a:endParaRPr lang="tr-TR" dirty="0"/>
          </a:p>
          <a:p>
            <a:r>
              <a:rPr lang="en-US" dirty="0" smtClean="0"/>
              <a:t>In</a:t>
            </a:r>
            <a:r>
              <a:rPr lang="tr-TR" dirty="0" smtClean="0"/>
              <a:t> </a:t>
            </a:r>
            <a:r>
              <a:rPr lang="en-US" dirty="0" smtClean="0"/>
              <a:t>Istanbul</a:t>
            </a:r>
            <a:r>
              <a:rPr lang="en-US" dirty="0"/>
              <a:t>, </a:t>
            </a:r>
            <a:r>
              <a:rPr lang="en-US" dirty="0" smtClean="0"/>
              <a:t>there</a:t>
            </a:r>
            <a:r>
              <a:rPr lang="tr-TR" dirty="0" smtClean="0"/>
              <a:t> </a:t>
            </a:r>
            <a:r>
              <a:rPr lang="en-US" dirty="0" smtClean="0"/>
              <a:t>are</a:t>
            </a:r>
            <a:r>
              <a:rPr lang="tr-TR" dirty="0" smtClean="0"/>
              <a:t> </a:t>
            </a:r>
            <a:r>
              <a:rPr lang="en-US" dirty="0" smtClean="0"/>
              <a:t>a </a:t>
            </a:r>
            <a:r>
              <a:rPr lang="en-US" dirty="0"/>
              <a:t>lot of </a:t>
            </a:r>
            <a:r>
              <a:rPr lang="en-US" dirty="0" smtClean="0"/>
              <a:t>historical</a:t>
            </a:r>
            <a:r>
              <a:rPr lang="tr-TR" dirty="0" smtClean="0"/>
              <a:t> </a:t>
            </a:r>
            <a:r>
              <a:rPr lang="en-US" dirty="0" smtClean="0"/>
              <a:t>buildings</a:t>
            </a:r>
            <a:r>
              <a:rPr lang="en-US" dirty="0"/>
              <a:t>, </a:t>
            </a:r>
            <a:r>
              <a:rPr lang="en-US" dirty="0" smtClean="0"/>
              <a:t>museums</a:t>
            </a:r>
            <a:r>
              <a:rPr lang="tr-TR" dirty="0" smtClean="0"/>
              <a:t> </a:t>
            </a:r>
            <a:r>
              <a:rPr lang="en-US" dirty="0" smtClean="0"/>
              <a:t>and</a:t>
            </a:r>
            <a:r>
              <a:rPr lang="tr-TR" dirty="0" smtClean="0"/>
              <a:t> </a:t>
            </a:r>
            <a:r>
              <a:rPr lang="en-US" dirty="0" smtClean="0"/>
              <a:t>shopping</a:t>
            </a:r>
            <a:r>
              <a:rPr lang="tr-TR" dirty="0" smtClean="0"/>
              <a:t> </a:t>
            </a:r>
            <a:r>
              <a:rPr lang="en-US" dirty="0" err="1" smtClean="0"/>
              <a:t>centres</a:t>
            </a:r>
            <a:r>
              <a:rPr lang="en-US" dirty="0"/>
              <a:t>. </a:t>
            </a:r>
            <a:r>
              <a:rPr lang="en-US" dirty="0" smtClean="0"/>
              <a:t>It</a:t>
            </a:r>
            <a:r>
              <a:rPr lang="tr-TR" dirty="0" smtClean="0"/>
              <a:t> </a:t>
            </a:r>
            <a:r>
              <a:rPr lang="en-US" dirty="0" smtClean="0"/>
              <a:t>also</a:t>
            </a:r>
            <a:r>
              <a:rPr lang="tr-TR" dirty="0" smtClean="0"/>
              <a:t> </a:t>
            </a:r>
            <a:r>
              <a:rPr lang="en-US" dirty="0" smtClean="0"/>
              <a:t>connects</a:t>
            </a:r>
            <a:r>
              <a:rPr lang="tr-TR" dirty="0" smtClean="0"/>
              <a:t> </a:t>
            </a:r>
            <a:r>
              <a:rPr lang="en-US" dirty="0" smtClean="0"/>
              <a:t>Asia</a:t>
            </a:r>
            <a:r>
              <a:rPr lang="tr-TR" dirty="0" smtClean="0"/>
              <a:t> </a:t>
            </a:r>
            <a:r>
              <a:rPr lang="en-US" dirty="0" smtClean="0"/>
              <a:t>and</a:t>
            </a:r>
            <a:r>
              <a:rPr lang="tr-TR" dirty="0" smtClean="0"/>
              <a:t> </a:t>
            </a:r>
            <a:r>
              <a:rPr lang="en-US" dirty="0" smtClean="0"/>
              <a:t>Europe.</a:t>
            </a:r>
            <a:endParaRPr lang="tr-TR" dirty="0" smtClean="0"/>
          </a:p>
          <a:p>
            <a:endParaRPr lang="en-US" dirty="0"/>
          </a:p>
          <a:p>
            <a:r>
              <a:rPr lang="tr-TR" dirty="0" err="1" smtClean="0"/>
              <a:t>One</a:t>
            </a:r>
            <a:r>
              <a:rPr lang="tr-TR" dirty="0" smtClean="0"/>
              <a:t> of </a:t>
            </a:r>
            <a:r>
              <a:rPr lang="tr-TR" dirty="0" err="1" smtClean="0"/>
              <a:t>the</a:t>
            </a:r>
            <a:r>
              <a:rPr lang="tr-TR" dirty="0" smtClean="0"/>
              <a:t> </a:t>
            </a:r>
            <a:r>
              <a:rPr lang="tr-TR" dirty="0" err="1" smtClean="0"/>
              <a:t>most</a:t>
            </a:r>
            <a:r>
              <a:rPr lang="tr-TR" dirty="0" smtClean="0"/>
              <a:t> </a:t>
            </a:r>
            <a:r>
              <a:rPr lang="tr-TR" dirty="0" err="1" smtClean="0"/>
              <a:t>beautiful</a:t>
            </a:r>
            <a:r>
              <a:rPr lang="tr-TR" dirty="0" smtClean="0"/>
              <a:t> </a:t>
            </a:r>
            <a:r>
              <a:rPr lang="tr-TR" dirty="0" err="1" smtClean="0"/>
              <a:t>buildings</a:t>
            </a:r>
            <a:r>
              <a:rPr lang="tr-TR" dirty="0" smtClean="0"/>
              <a:t> of </a:t>
            </a:r>
            <a:r>
              <a:rPr lang="tr-TR" dirty="0" err="1" smtClean="0"/>
              <a:t>Istanbul</a:t>
            </a:r>
            <a:r>
              <a:rPr lang="tr-TR" dirty="0" smtClean="0"/>
              <a:t> is </a:t>
            </a:r>
            <a:r>
              <a:rPr lang="tr-TR" dirty="0"/>
              <a:t>Galata </a:t>
            </a:r>
            <a:r>
              <a:rPr lang="tr-TR" dirty="0" err="1" smtClean="0"/>
              <a:t>Tower</a:t>
            </a:r>
            <a:r>
              <a:rPr lang="tr-TR" dirty="0" smtClean="0"/>
              <a:t> </a:t>
            </a:r>
            <a:r>
              <a:rPr lang="tr-TR" dirty="0" err="1" smtClean="0"/>
              <a:t>with</a:t>
            </a:r>
            <a:r>
              <a:rPr lang="tr-TR" dirty="0" smtClean="0"/>
              <a:t> </a:t>
            </a:r>
            <a:r>
              <a:rPr lang="tr-TR" dirty="0" err="1" smtClean="0"/>
              <a:t>its</a:t>
            </a:r>
            <a:r>
              <a:rPr lang="tr-TR" dirty="0" smtClean="0"/>
              <a:t> </a:t>
            </a:r>
            <a:r>
              <a:rPr lang="tr-TR" dirty="0" err="1" smtClean="0"/>
              <a:t>legend</a:t>
            </a:r>
            <a:r>
              <a:rPr lang="tr-TR" dirty="0" smtClean="0"/>
              <a:t> </a:t>
            </a:r>
            <a:r>
              <a:rPr lang="tr-TR" dirty="0" err="1" smtClean="0"/>
              <a:t>which</a:t>
            </a:r>
            <a:r>
              <a:rPr lang="tr-TR" dirty="0" smtClean="0"/>
              <a:t> </a:t>
            </a:r>
            <a:r>
              <a:rPr lang="tr-TR" dirty="0" err="1" smtClean="0"/>
              <a:t>claims</a:t>
            </a:r>
            <a:r>
              <a:rPr lang="tr-TR" dirty="0" smtClean="0"/>
              <a:t> </a:t>
            </a:r>
            <a:r>
              <a:rPr lang="tr-TR" dirty="0" err="1" smtClean="0"/>
              <a:t>that</a:t>
            </a:r>
            <a:r>
              <a:rPr lang="tr-TR" dirty="0" smtClean="0"/>
              <a:t> a </a:t>
            </a:r>
            <a:r>
              <a:rPr lang="tr-TR" dirty="0" err="1" smtClean="0"/>
              <a:t>man</a:t>
            </a:r>
            <a:r>
              <a:rPr lang="tr-TR" dirty="0" smtClean="0"/>
              <a:t> </a:t>
            </a:r>
            <a:r>
              <a:rPr lang="tr-TR" dirty="0" err="1" smtClean="0"/>
              <a:t>and</a:t>
            </a:r>
            <a:r>
              <a:rPr lang="tr-TR" dirty="0" smtClean="0"/>
              <a:t> a </a:t>
            </a:r>
            <a:r>
              <a:rPr lang="tr-TR" dirty="0" err="1" smtClean="0"/>
              <a:t>woman</a:t>
            </a:r>
            <a:r>
              <a:rPr lang="tr-TR" dirty="0" smtClean="0"/>
              <a:t> </a:t>
            </a:r>
            <a:r>
              <a:rPr lang="tr-TR" dirty="0" err="1" smtClean="0"/>
              <a:t>who</a:t>
            </a:r>
            <a:r>
              <a:rPr lang="tr-TR" dirty="0" smtClean="0"/>
              <a:t> </a:t>
            </a:r>
            <a:r>
              <a:rPr lang="tr-TR" dirty="0" err="1" smtClean="0"/>
              <a:t>go</a:t>
            </a:r>
            <a:r>
              <a:rPr lang="tr-TR" dirty="0" smtClean="0"/>
              <a:t> </a:t>
            </a:r>
            <a:r>
              <a:rPr lang="tr-TR" dirty="0" err="1" smtClean="0"/>
              <a:t>to</a:t>
            </a:r>
            <a:r>
              <a:rPr lang="tr-TR" dirty="0" smtClean="0"/>
              <a:t> </a:t>
            </a:r>
            <a:r>
              <a:rPr lang="tr-TR" dirty="0" err="1" smtClean="0"/>
              <a:t>the</a:t>
            </a:r>
            <a:r>
              <a:rPr lang="tr-TR" dirty="0" smtClean="0"/>
              <a:t> Galata </a:t>
            </a:r>
            <a:r>
              <a:rPr lang="tr-TR" dirty="0" err="1" smtClean="0"/>
              <a:t>Tower</a:t>
            </a:r>
            <a:r>
              <a:rPr lang="tr-TR" dirty="0" smtClean="0"/>
              <a:t> </a:t>
            </a:r>
            <a:r>
              <a:rPr lang="tr-TR" dirty="0" err="1" smtClean="0"/>
              <a:t>for</a:t>
            </a:r>
            <a:r>
              <a:rPr lang="tr-TR" dirty="0" smtClean="0"/>
              <a:t> </a:t>
            </a:r>
            <a:r>
              <a:rPr lang="tr-TR" dirty="0" err="1" smtClean="0"/>
              <a:t>the</a:t>
            </a:r>
            <a:r>
              <a:rPr lang="tr-TR" dirty="0" smtClean="0"/>
              <a:t> </a:t>
            </a:r>
            <a:r>
              <a:rPr lang="tr-TR" dirty="0" err="1" smtClean="0"/>
              <a:t>first</a:t>
            </a:r>
            <a:r>
              <a:rPr lang="tr-TR" dirty="0" smtClean="0"/>
              <a:t> time</a:t>
            </a:r>
            <a:r>
              <a:rPr lang="tr-TR" dirty="0"/>
              <a:t>, </a:t>
            </a:r>
            <a:r>
              <a:rPr lang="tr-TR" dirty="0" err="1" smtClean="0"/>
              <a:t>would</a:t>
            </a:r>
            <a:r>
              <a:rPr lang="tr-TR" dirty="0" smtClean="0"/>
              <a:t> </a:t>
            </a:r>
            <a:r>
              <a:rPr lang="tr-TR" dirty="0" err="1" smtClean="0"/>
              <a:t>certainly</a:t>
            </a:r>
            <a:r>
              <a:rPr lang="tr-TR" dirty="0" smtClean="0"/>
              <a:t> </a:t>
            </a:r>
            <a:r>
              <a:rPr lang="tr-TR" dirty="0" err="1" smtClean="0"/>
              <a:t>get</a:t>
            </a:r>
            <a:r>
              <a:rPr lang="tr-TR" dirty="0" smtClean="0"/>
              <a:t> </a:t>
            </a:r>
            <a:r>
              <a:rPr lang="tr-TR" dirty="0" err="1" smtClean="0"/>
              <a:t>married</a:t>
            </a:r>
            <a:r>
              <a:rPr lang="tr-TR" dirty="0"/>
              <a: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316" y="3703864"/>
            <a:ext cx="2466975" cy="18478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4" y="1508351"/>
            <a:ext cx="2705100" cy="16859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66997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26106" y="1690006"/>
            <a:ext cx="2764301" cy="954185"/>
          </a:xfrm>
        </p:spPr>
        <p:txBody>
          <a:bodyPr/>
          <a:lstStyle/>
          <a:p>
            <a:r>
              <a:rPr lang="tr-TR" dirty="0" smtClean="0">
                <a:solidFill>
                  <a:srgbClr val="FF0000"/>
                </a:solidFill>
              </a:rPr>
              <a:t>NEVŞEHİR</a:t>
            </a:r>
            <a:endParaRPr lang="tr-TR" dirty="0">
              <a:solidFill>
                <a:srgbClr val="FF0000"/>
              </a:solidFill>
            </a:endParaRPr>
          </a:p>
        </p:txBody>
      </p:sp>
      <p:sp>
        <p:nvSpPr>
          <p:cNvPr id="3" name="İçerik Yer Tutucusu 2"/>
          <p:cNvSpPr>
            <a:spLocks noGrp="1"/>
          </p:cNvSpPr>
          <p:nvPr>
            <p:ph idx="1"/>
          </p:nvPr>
        </p:nvSpPr>
        <p:spPr>
          <a:xfrm>
            <a:off x="1391323" y="2323652"/>
            <a:ext cx="4715563" cy="3508977"/>
          </a:xfrm>
        </p:spPr>
        <p:txBody>
          <a:bodyPr>
            <a:normAutofit fontScale="70000" lnSpcReduction="20000"/>
          </a:bodyPr>
          <a:lstStyle/>
          <a:p>
            <a:endParaRPr lang="tr-TR" dirty="0"/>
          </a:p>
          <a:p>
            <a:endParaRPr lang="tr-TR" dirty="0"/>
          </a:p>
          <a:p>
            <a:r>
              <a:rPr lang="tr-TR" dirty="0"/>
              <a:t>Nevşehir is </a:t>
            </a:r>
            <a:r>
              <a:rPr lang="tr-TR" dirty="0" err="1" smtClean="0"/>
              <a:t>famous</a:t>
            </a:r>
            <a:r>
              <a:rPr lang="tr-TR" dirty="0" smtClean="0"/>
              <a:t> </a:t>
            </a:r>
            <a:r>
              <a:rPr lang="tr-TR" dirty="0" err="1" smtClean="0"/>
              <a:t>with</a:t>
            </a:r>
            <a:r>
              <a:rPr lang="tr-TR" dirty="0" smtClean="0"/>
              <a:t> </a:t>
            </a:r>
            <a:r>
              <a:rPr lang="tr-TR" dirty="0" err="1" smtClean="0"/>
              <a:t>its</a:t>
            </a:r>
            <a:r>
              <a:rPr lang="tr-TR" dirty="0" smtClean="0"/>
              <a:t> hot </a:t>
            </a:r>
            <a:r>
              <a:rPr lang="tr-TR" dirty="0" err="1" smtClean="0"/>
              <a:t>air</a:t>
            </a:r>
            <a:r>
              <a:rPr lang="tr-TR" dirty="0" smtClean="0"/>
              <a:t> </a:t>
            </a:r>
            <a:r>
              <a:rPr lang="tr-TR" dirty="0" err="1" smtClean="0"/>
              <a:t>balloons</a:t>
            </a:r>
            <a:r>
              <a:rPr lang="tr-TR" dirty="0" smtClean="0"/>
              <a:t> </a:t>
            </a:r>
            <a:r>
              <a:rPr lang="tr-TR" dirty="0" err="1" smtClean="0"/>
              <a:t>which</a:t>
            </a:r>
            <a:r>
              <a:rPr lang="tr-TR" dirty="0" smtClean="0"/>
              <a:t> </a:t>
            </a:r>
            <a:r>
              <a:rPr lang="tr-TR" dirty="0" err="1" smtClean="0"/>
              <a:t>help</a:t>
            </a:r>
            <a:r>
              <a:rPr lang="tr-TR" dirty="0" smtClean="0"/>
              <a:t> us </a:t>
            </a:r>
            <a:r>
              <a:rPr lang="tr-TR" dirty="0" err="1" smtClean="0"/>
              <a:t>to</a:t>
            </a:r>
            <a:r>
              <a:rPr lang="tr-TR" dirty="0" smtClean="0"/>
              <a:t> </a:t>
            </a:r>
            <a:r>
              <a:rPr lang="tr-TR" dirty="0" err="1" smtClean="0"/>
              <a:t>observe</a:t>
            </a:r>
            <a:r>
              <a:rPr lang="tr-TR" dirty="0" smtClean="0"/>
              <a:t> </a:t>
            </a:r>
            <a:r>
              <a:rPr lang="tr-TR" dirty="0" err="1" smtClean="0"/>
              <a:t>the</a:t>
            </a:r>
            <a:r>
              <a:rPr lang="tr-TR" dirty="0" smtClean="0"/>
              <a:t> </a:t>
            </a:r>
            <a:r>
              <a:rPr lang="tr-TR" dirty="0" err="1" smtClean="0"/>
              <a:t>beauty</a:t>
            </a:r>
            <a:r>
              <a:rPr lang="tr-TR" dirty="0" smtClean="0"/>
              <a:t> of </a:t>
            </a:r>
            <a:r>
              <a:rPr lang="tr-TR" dirty="0" err="1" smtClean="0"/>
              <a:t>landscape</a:t>
            </a:r>
            <a:r>
              <a:rPr lang="tr-TR" dirty="0" smtClean="0"/>
              <a:t> </a:t>
            </a:r>
            <a:r>
              <a:rPr lang="tr-TR" dirty="0" err="1" smtClean="0"/>
              <a:t>that</a:t>
            </a:r>
            <a:r>
              <a:rPr lang="tr-TR" dirty="0" smtClean="0"/>
              <a:t> is </a:t>
            </a:r>
            <a:r>
              <a:rPr lang="tr-TR" dirty="0" err="1" smtClean="0"/>
              <a:t>created</a:t>
            </a:r>
            <a:r>
              <a:rPr lang="tr-TR" dirty="0" smtClean="0"/>
              <a:t> </a:t>
            </a:r>
            <a:r>
              <a:rPr lang="tr-TR" dirty="0" err="1" smtClean="0"/>
              <a:t>by</a:t>
            </a:r>
            <a:r>
              <a:rPr lang="tr-TR" dirty="0" smtClean="0"/>
              <a:t> </a:t>
            </a:r>
            <a:r>
              <a:rPr lang="tr-TR" dirty="0" err="1" smtClean="0"/>
              <a:t>Cappadocia</a:t>
            </a:r>
            <a:r>
              <a:rPr lang="tr-TR" dirty="0" smtClean="0"/>
              <a:t> </a:t>
            </a:r>
            <a:r>
              <a:rPr lang="tr-TR" dirty="0" err="1" smtClean="0"/>
              <a:t>region</a:t>
            </a:r>
            <a:r>
              <a:rPr lang="tr-TR" dirty="0" smtClean="0"/>
              <a:t>.</a:t>
            </a:r>
          </a:p>
          <a:p>
            <a:endParaRPr lang="tr-TR" dirty="0"/>
          </a:p>
          <a:p>
            <a:r>
              <a:rPr lang="tr-TR" dirty="0" err="1" smtClean="0"/>
              <a:t>Cappadocia</a:t>
            </a:r>
            <a:r>
              <a:rPr lang="tr-TR" dirty="0" smtClean="0"/>
              <a:t> </a:t>
            </a:r>
            <a:r>
              <a:rPr lang="tr-TR" dirty="0" err="1" smtClean="0"/>
              <a:t>region</a:t>
            </a:r>
            <a:r>
              <a:rPr lang="tr-TR" dirty="0" smtClean="0"/>
              <a:t> is </a:t>
            </a:r>
            <a:r>
              <a:rPr lang="tr-TR" dirty="0" err="1" smtClean="0"/>
              <a:t>the</a:t>
            </a:r>
            <a:r>
              <a:rPr lang="tr-TR" dirty="0" smtClean="0"/>
              <a:t> </a:t>
            </a:r>
            <a:r>
              <a:rPr lang="tr-TR" dirty="0" err="1" smtClean="0"/>
              <a:t>most</a:t>
            </a:r>
            <a:r>
              <a:rPr lang="tr-TR" dirty="0" smtClean="0"/>
              <a:t> </a:t>
            </a:r>
            <a:r>
              <a:rPr lang="tr-TR" dirty="0" err="1" smtClean="0"/>
              <a:t>beautiful</a:t>
            </a:r>
            <a:r>
              <a:rPr lang="tr-TR" dirty="0" smtClean="0"/>
              <a:t> </a:t>
            </a:r>
            <a:r>
              <a:rPr lang="tr-TR" dirty="0" err="1" smtClean="0"/>
              <a:t>place</a:t>
            </a:r>
            <a:r>
              <a:rPr lang="tr-TR" dirty="0" smtClean="0"/>
              <a:t> </a:t>
            </a:r>
            <a:r>
              <a:rPr lang="tr-TR" dirty="0" err="1" smtClean="0"/>
              <a:t>that</a:t>
            </a:r>
            <a:r>
              <a:rPr lang="tr-TR" dirty="0" smtClean="0"/>
              <a:t> is </a:t>
            </a:r>
            <a:r>
              <a:rPr lang="tr-TR" dirty="0" err="1" smtClean="0"/>
              <a:t>made</a:t>
            </a:r>
            <a:r>
              <a:rPr lang="tr-TR" dirty="0" smtClean="0"/>
              <a:t> </a:t>
            </a:r>
            <a:r>
              <a:rPr lang="tr-TR" dirty="0" err="1" smtClean="0"/>
              <a:t>by</a:t>
            </a:r>
            <a:r>
              <a:rPr lang="tr-TR" dirty="0" smtClean="0"/>
              <a:t> </a:t>
            </a:r>
            <a:r>
              <a:rPr lang="tr-TR" dirty="0" err="1" smtClean="0"/>
              <a:t>the</a:t>
            </a:r>
            <a:r>
              <a:rPr lang="tr-TR" dirty="0" smtClean="0"/>
              <a:t> </a:t>
            </a:r>
            <a:r>
              <a:rPr lang="tr-TR" dirty="0" err="1" smtClean="0"/>
              <a:t>combination</a:t>
            </a:r>
            <a:r>
              <a:rPr lang="tr-TR" dirty="0" smtClean="0"/>
              <a:t> of </a:t>
            </a:r>
            <a:r>
              <a:rPr lang="tr-TR" dirty="0" err="1" smtClean="0"/>
              <a:t>nature</a:t>
            </a:r>
            <a:r>
              <a:rPr lang="tr-TR" dirty="0" smtClean="0"/>
              <a:t> </a:t>
            </a:r>
            <a:r>
              <a:rPr lang="tr-TR" dirty="0" err="1" smtClean="0"/>
              <a:t>and</a:t>
            </a:r>
            <a:r>
              <a:rPr lang="tr-TR" dirty="0" smtClean="0"/>
              <a:t> </a:t>
            </a:r>
            <a:r>
              <a:rPr lang="tr-TR" dirty="0" err="1" smtClean="0"/>
              <a:t>history</a:t>
            </a:r>
            <a:r>
              <a:rPr lang="tr-TR" dirty="0" smtClean="0"/>
              <a:t>. </a:t>
            </a:r>
            <a:r>
              <a:rPr lang="tr-TR" dirty="0" err="1" smtClean="0"/>
              <a:t>It</a:t>
            </a:r>
            <a:r>
              <a:rPr lang="tr-TR" dirty="0" smtClean="0"/>
              <a:t> </a:t>
            </a:r>
            <a:r>
              <a:rPr lang="tr-TR" dirty="0" err="1" smtClean="0"/>
              <a:t>emerged</a:t>
            </a:r>
            <a:r>
              <a:rPr lang="tr-TR" dirty="0" smtClean="0"/>
              <a:t> </a:t>
            </a:r>
            <a:r>
              <a:rPr lang="tr-TR" dirty="0" err="1" smtClean="0"/>
              <a:t>when</a:t>
            </a:r>
            <a:r>
              <a:rPr lang="tr-TR" dirty="0" smtClean="0"/>
              <a:t> </a:t>
            </a:r>
            <a:r>
              <a:rPr lang="tr-TR" dirty="0" err="1" smtClean="0"/>
              <a:t>the</a:t>
            </a:r>
            <a:r>
              <a:rPr lang="tr-TR" dirty="0" smtClean="0"/>
              <a:t> </a:t>
            </a:r>
            <a:r>
              <a:rPr lang="tr-TR" dirty="0" err="1" smtClean="0"/>
              <a:t>soft</a:t>
            </a:r>
            <a:r>
              <a:rPr lang="tr-TR" dirty="0" smtClean="0"/>
              <a:t> </a:t>
            </a:r>
            <a:r>
              <a:rPr lang="tr-TR" dirty="0" err="1" smtClean="0"/>
              <a:t>layers</a:t>
            </a:r>
            <a:r>
              <a:rPr lang="tr-TR" dirty="0" smtClean="0"/>
              <a:t> </a:t>
            </a:r>
            <a:r>
              <a:rPr lang="tr-TR" dirty="0" err="1" smtClean="0"/>
              <a:t>that</a:t>
            </a:r>
            <a:r>
              <a:rPr lang="tr-TR" dirty="0" smtClean="0"/>
              <a:t> </a:t>
            </a:r>
            <a:r>
              <a:rPr lang="tr-TR" dirty="0" err="1" smtClean="0"/>
              <a:t>was</a:t>
            </a:r>
            <a:r>
              <a:rPr lang="tr-TR" dirty="0" smtClean="0"/>
              <a:t> </a:t>
            </a:r>
            <a:r>
              <a:rPr lang="tr-TR" dirty="0" err="1" smtClean="0"/>
              <a:t>formed</a:t>
            </a:r>
            <a:r>
              <a:rPr lang="tr-TR" dirty="0" smtClean="0"/>
              <a:t> </a:t>
            </a:r>
            <a:r>
              <a:rPr lang="tr-TR" dirty="0" err="1" smtClean="0"/>
              <a:t>by</a:t>
            </a:r>
            <a:r>
              <a:rPr lang="tr-TR" dirty="0" smtClean="0"/>
              <a:t> lava </a:t>
            </a:r>
            <a:r>
              <a:rPr lang="tr-TR" dirty="0" err="1" smtClean="0"/>
              <a:t>and</a:t>
            </a:r>
            <a:r>
              <a:rPr lang="tr-TR" dirty="0" smtClean="0"/>
              <a:t> </a:t>
            </a:r>
            <a:r>
              <a:rPr lang="tr-TR" dirty="0" err="1" smtClean="0"/>
              <a:t>ashes</a:t>
            </a:r>
            <a:r>
              <a:rPr lang="tr-TR" dirty="0" smtClean="0"/>
              <a:t> </a:t>
            </a:r>
            <a:r>
              <a:rPr lang="tr-TR" dirty="0" err="1" smtClean="0"/>
              <a:t>got</a:t>
            </a:r>
            <a:r>
              <a:rPr lang="tr-TR" dirty="0" smtClean="0"/>
              <a:t> </a:t>
            </a:r>
            <a:r>
              <a:rPr lang="tr-TR" dirty="0" err="1" smtClean="0"/>
              <a:t>wore</a:t>
            </a:r>
            <a:r>
              <a:rPr lang="tr-TR" dirty="0" smtClean="0"/>
              <a:t> </a:t>
            </a:r>
            <a:r>
              <a:rPr lang="tr-TR" dirty="0" err="1" smtClean="0"/>
              <a:t>out</a:t>
            </a:r>
            <a:r>
              <a:rPr lang="tr-TR" dirty="0" smtClean="0"/>
              <a:t> </a:t>
            </a:r>
            <a:r>
              <a:rPr lang="tr-TR" dirty="0" err="1" smtClean="0"/>
              <a:t>by</a:t>
            </a:r>
            <a:r>
              <a:rPr lang="tr-TR" dirty="0" smtClean="0"/>
              <a:t> </a:t>
            </a:r>
            <a:r>
              <a:rPr lang="tr-TR" dirty="0" err="1" smtClean="0"/>
              <a:t>the</a:t>
            </a:r>
            <a:r>
              <a:rPr lang="tr-TR" dirty="0" smtClean="0"/>
              <a:t> </a:t>
            </a:r>
            <a:r>
              <a:rPr lang="tr-TR" dirty="0" err="1" smtClean="0"/>
              <a:t>rain</a:t>
            </a:r>
            <a:r>
              <a:rPr lang="tr-TR" dirty="0" smtClean="0"/>
              <a:t> </a:t>
            </a:r>
            <a:r>
              <a:rPr lang="tr-TR" dirty="0" err="1" smtClean="0"/>
              <a:t>and</a:t>
            </a:r>
            <a:r>
              <a:rPr lang="tr-TR" dirty="0" smtClean="0"/>
              <a:t> </a:t>
            </a:r>
            <a:r>
              <a:rPr lang="tr-TR" dirty="0" err="1" smtClean="0"/>
              <a:t>wind</a:t>
            </a:r>
            <a:r>
              <a:rPr lang="tr-TR" dirty="0" smtClean="0"/>
              <a:t> 6 </a:t>
            </a:r>
            <a:r>
              <a:rPr lang="tr-TR" dirty="0" err="1" smtClean="0"/>
              <a:t>million</a:t>
            </a:r>
            <a:r>
              <a:rPr lang="tr-TR" dirty="0" smtClean="0"/>
              <a:t> </a:t>
            </a:r>
            <a:r>
              <a:rPr lang="tr-TR" dirty="0" err="1" smtClean="0"/>
              <a:t>years</a:t>
            </a:r>
            <a:r>
              <a:rPr lang="tr-TR" dirty="0" smtClean="0"/>
              <a:t> </a:t>
            </a:r>
            <a:r>
              <a:rPr lang="tr-TR" dirty="0" err="1" smtClean="0"/>
              <a:t>ago</a:t>
            </a:r>
            <a:r>
              <a:rPr lang="tr-TR" dirty="0"/>
              <a: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148" y="1294039"/>
            <a:ext cx="2428875" cy="1885950"/>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277" y="3741282"/>
            <a:ext cx="2619375" cy="1743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8254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79249" y="1378728"/>
            <a:ext cx="2037680" cy="1143000"/>
          </a:xfrm>
        </p:spPr>
        <p:txBody>
          <a:bodyPr/>
          <a:lstStyle/>
          <a:p>
            <a:r>
              <a:rPr lang="tr-TR" dirty="0" smtClean="0">
                <a:solidFill>
                  <a:srgbClr val="FF0000"/>
                </a:solidFill>
              </a:rPr>
              <a:t>DÜZCE</a:t>
            </a:r>
            <a:endParaRPr lang="tr-TR" dirty="0">
              <a:solidFill>
                <a:srgbClr val="FF0000"/>
              </a:solidFill>
            </a:endParaRPr>
          </a:p>
        </p:txBody>
      </p:sp>
      <p:sp>
        <p:nvSpPr>
          <p:cNvPr id="3" name="İçerik Yer Tutucusu 2"/>
          <p:cNvSpPr>
            <a:spLocks noGrp="1"/>
          </p:cNvSpPr>
          <p:nvPr>
            <p:ph idx="1"/>
          </p:nvPr>
        </p:nvSpPr>
        <p:spPr>
          <a:xfrm>
            <a:off x="1170889" y="2294164"/>
            <a:ext cx="5123776" cy="3167742"/>
          </a:xfrm>
        </p:spPr>
        <p:txBody>
          <a:bodyPr>
            <a:normAutofit fontScale="92500" lnSpcReduction="20000"/>
          </a:bodyPr>
          <a:lstStyle/>
          <a:p>
            <a:endParaRPr lang="tr-TR" dirty="0"/>
          </a:p>
          <a:p>
            <a:endParaRPr lang="tr-TR" dirty="0"/>
          </a:p>
          <a:p>
            <a:r>
              <a:rPr lang="en-US" dirty="0" err="1"/>
              <a:t>Düzce</a:t>
            </a:r>
            <a:r>
              <a:rPr lang="en-US" dirty="0"/>
              <a:t> is a </a:t>
            </a:r>
            <a:r>
              <a:rPr lang="en-US" dirty="0" smtClean="0"/>
              <a:t>small</a:t>
            </a:r>
            <a:r>
              <a:rPr lang="tr-TR" dirty="0" smtClean="0"/>
              <a:t> </a:t>
            </a:r>
            <a:r>
              <a:rPr lang="en-US" dirty="0" smtClean="0"/>
              <a:t>city</a:t>
            </a:r>
            <a:r>
              <a:rPr lang="tr-TR" dirty="0" smtClean="0"/>
              <a:t> </a:t>
            </a:r>
            <a:r>
              <a:rPr lang="en-US" dirty="0" smtClean="0"/>
              <a:t>reputed</a:t>
            </a:r>
            <a:r>
              <a:rPr lang="tr-TR" dirty="0" smtClean="0"/>
              <a:t> </a:t>
            </a:r>
            <a:r>
              <a:rPr lang="en-US" dirty="0" smtClean="0"/>
              <a:t>with</a:t>
            </a:r>
            <a:r>
              <a:rPr lang="tr-TR" dirty="0" smtClean="0"/>
              <a:t> </a:t>
            </a:r>
            <a:r>
              <a:rPr lang="en-US" dirty="0" smtClean="0"/>
              <a:t>its</a:t>
            </a:r>
            <a:r>
              <a:rPr lang="tr-TR" dirty="0" smtClean="0"/>
              <a:t> </a:t>
            </a:r>
            <a:r>
              <a:rPr lang="tr-TR" dirty="0" err="1" smtClean="0"/>
              <a:t>traditional</a:t>
            </a:r>
            <a:r>
              <a:rPr lang="tr-TR" dirty="0" smtClean="0"/>
              <a:t> </a:t>
            </a:r>
            <a:r>
              <a:rPr lang="tr-TR" dirty="0" err="1" smtClean="0"/>
              <a:t>meals</a:t>
            </a:r>
            <a:r>
              <a:rPr lang="tr-TR" dirty="0" smtClean="0"/>
              <a:t> </a:t>
            </a:r>
            <a:r>
              <a:rPr lang="tr-TR" dirty="0" err="1" smtClean="0"/>
              <a:t>like</a:t>
            </a:r>
            <a:r>
              <a:rPr lang="tr-TR" dirty="0" smtClean="0"/>
              <a:t> </a:t>
            </a:r>
            <a:r>
              <a:rPr lang="en-US" dirty="0" err="1" smtClean="0"/>
              <a:t>haluj</a:t>
            </a:r>
            <a:r>
              <a:rPr lang="en-US" dirty="0"/>
              <a:t>, </a:t>
            </a:r>
            <a:r>
              <a:rPr lang="en-US" dirty="0" smtClean="0"/>
              <a:t>corn</a:t>
            </a:r>
            <a:r>
              <a:rPr lang="tr-TR" dirty="0" smtClean="0"/>
              <a:t> </a:t>
            </a:r>
            <a:r>
              <a:rPr lang="en-US" dirty="0" smtClean="0"/>
              <a:t>bread</a:t>
            </a:r>
            <a:r>
              <a:rPr lang="tr-TR" dirty="0" smtClean="0"/>
              <a:t> </a:t>
            </a:r>
            <a:r>
              <a:rPr lang="en-US" dirty="0" smtClean="0"/>
              <a:t>and</a:t>
            </a:r>
            <a:r>
              <a:rPr lang="tr-TR" dirty="0" smtClean="0"/>
              <a:t> </a:t>
            </a:r>
            <a:r>
              <a:rPr lang="en-US" dirty="0" smtClean="0"/>
              <a:t>nut</a:t>
            </a:r>
            <a:r>
              <a:rPr lang="tr-TR" dirty="0" smtClean="0"/>
              <a:t>. </a:t>
            </a:r>
          </a:p>
          <a:p>
            <a:r>
              <a:rPr lang="tr-TR" dirty="0" err="1" smtClean="0"/>
              <a:t>It</a:t>
            </a:r>
            <a:r>
              <a:rPr lang="tr-TR" dirty="0" smtClean="0"/>
              <a:t> is </a:t>
            </a:r>
            <a:r>
              <a:rPr lang="tr-TR" dirty="0" err="1" smtClean="0"/>
              <a:t>also</a:t>
            </a:r>
            <a:r>
              <a:rPr lang="tr-TR" dirty="0" smtClean="0"/>
              <a:t> </a:t>
            </a:r>
            <a:r>
              <a:rPr lang="tr-TR" dirty="0" err="1" smtClean="0"/>
              <a:t>known</a:t>
            </a:r>
            <a:r>
              <a:rPr lang="tr-TR" dirty="0" smtClean="0"/>
              <a:t> </a:t>
            </a:r>
            <a:r>
              <a:rPr lang="tr-TR" dirty="0" err="1" smtClean="0"/>
              <a:t>with</a:t>
            </a:r>
            <a:r>
              <a:rPr lang="tr-TR" dirty="0" smtClean="0"/>
              <a:t> </a:t>
            </a:r>
            <a:r>
              <a:rPr lang="tr-TR" dirty="0" err="1" smtClean="0"/>
              <a:t>its</a:t>
            </a:r>
            <a:r>
              <a:rPr lang="tr-TR" dirty="0" smtClean="0"/>
              <a:t> </a:t>
            </a:r>
            <a:r>
              <a:rPr lang="tr-TR" dirty="0" err="1" smtClean="0"/>
              <a:t>streams</a:t>
            </a:r>
            <a:r>
              <a:rPr lang="tr-TR" dirty="0" smtClean="0"/>
              <a:t> </a:t>
            </a:r>
            <a:r>
              <a:rPr lang="tr-TR" dirty="0" err="1" smtClean="0"/>
              <a:t>which</a:t>
            </a:r>
            <a:r>
              <a:rPr lang="tr-TR" dirty="0" smtClean="0"/>
              <a:t> </a:t>
            </a:r>
            <a:r>
              <a:rPr lang="tr-TR" dirty="0" err="1" smtClean="0"/>
              <a:t>you</a:t>
            </a:r>
            <a:r>
              <a:rPr lang="tr-TR" dirty="0" smtClean="0"/>
              <a:t> can </a:t>
            </a:r>
            <a:r>
              <a:rPr lang="tr-TR" dirty="0" err="1" smtClean="0"/>
              <a:t>have</a:t>
            </a:r>
            <a:r>
              <a:rPr lang="tr-TR" dirty="0" smtClean="0"/>
              <a:t> </a:t>
            </a:r>
            <a:r>
              <a:rPr lang="tr-TR" dirty="0" err="1" smtClean="0"/>
              <a:t>some</a:t>
            </a:r>
            <a:r>
              <a:rPr lang="tr-TR" dirty="0" smtClean="0"/>
              <a:t> </a:t>
            </a:r>
            <a:r>
              <a:rPr lang="tr-TR" dirty="0" err="1" smtClean="0"/>
              <a:t>fun</a:t>
            </a:r>
            <a:r>
              <a:rPr lang="tr-TR" dirty="0" smtClean="0"/>
              <a:t> </a:t>
            </a:r>
            <a:r>
              <a:rPr lang="tr-TR" dirty="0" err="1" smtClean="0"/>
              <a:t>by</a:t>
            </a:r>
            <a:r>
              <a:rPr lang="tr-TR" dirty="0"/>
              <a:t> </a:t>
            </a:r>
            <a:r>
              <a:rPr lang="tr-TR" dirty="0" err="1" smtClean="0"/>
              <a:t>israfting</a:t>
            </a:r>
            <a:r>
              <a:rPr lang="tr-TR" dirty="0" smtClean="0"/>
              <a:t>.</a:t>
            </a:r>
          </a:p>
          <a:p>
            <a:r>
              <a:rPr lang="tr-TR" dirty="0" err="1" smtClean="0"/>
              <a:t>The</a:t>
            </a:r>
            <a:r>
              <a:rPr lang="tr-TR" dirty="0" smtClean="0"/>
              <a:t> </a:t>
            </a:r>
            <a:r>
              <a:rPr lang="tr-TR" dirty="0" err="1" smtClean="0"/>
              <a:t>population</a:t>
            </a:r>
            <a:r>
              <a:rPr lang="tr-TR" dirty="0" smtClean="0"/>
              <a:t> of Düzce is </a:t>
            </a:r>
            <a:r>
              <a:rPr lang="tr-TR" dirty="0" err="1" smtClean="0"/>
              <a:t>about</a:t>
            </a:r>
            <a:r>
              <a:rPr lang="tr-TR" dirty="0" smtClean="0"/>
              <a:t> </a:t>
            </a:r>
            <a:r>
              <a:rPr lang="tr-TR" dirty="0" err="1" smtClean="0"/>
              <a:t>half</a:t>
            </a:r>
            <a:r>
              <a:rPr lang="tr-TR" dirty="0" smtClean="0"/>
              <a:t> </a:t>
            </a:r>
            <a:r>
              <a:rPr lang="tr-TR" dirty="0" err="1" smtClean="0"/>
              <a:t>million</a:t>
            </a:r>
            <a:r>
              <a:rPr lang="tr-TR" dirty="0" smtClean="0"/>
              <a:t> </a:t>
            </a:r>
            <a:r>
              <a:rPr lang="tr-TR" dirty="0" err="1" smtClean="0"/>
              <a:t>peole</a:t>
            </a:r>
            <a:r>
              <a:rPr lang="tr-TR" dirty="0" smtClean="0"/>
              <a: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284" y="2283959"/>
            <a:ext cx="2565627" cy="2565627"/>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37789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2435" y="1582835"/>
            <a:ext cx="2037680" cy="1143000"/>
          </a:xfrm>
        </p:spPr>
        <p:txBody>
          <a:bodyPr/>
          <a:lstStyle/>
          <a:p>
            <a:r>
              <a:rPr lang="tr-TR" dirty="0" smtClean="0">
                <a:solidFill>
                  <a:srgbClr val="FF0000"/>
                </a:solidFill>
              </a:rPr>
              <a:t>DÜZCE</a:t>
            </a:r>
            <a:endParaRPr lang="tr-TR" dirty="0">
              <a:solidFill>
                <a:srgbClr val="FF0000"/>
              </a:solidFill>
            </a:endParaRPr>
          </a:p>
        </p:txBody>
      </p:sp>
      <p:sp>
        <p:nvSpPr>
          <p:cNvPr id="3" name="İçerik Yer Tutucusu 2"/>
          <p:cNvSpPr>
            <a:spLocks noGrp="1"/>
          </p:cNvSpPr>
          <p:nvPr>
            <p:ph idx="1"/>
          </p:nvPr>
        </p:nvSpPr>
        <p:spPr>
          <a:xfrm>
            <a:off x="1383160" y="2357813"/>
            <a:ext cx="3409276" cy="2877158"/>
          </a:xfrm>
        </p:spPr>
        <p:txBody>
          <a:bodyPr>
            <a:normAutofit fontScale="92500" lnSpcReduction="20000"/>
          </a:bodyPr>
          <a:lstStyle/>
          <a:p>
            <a:endParaRPr lang="tr-TR" dirty="0"/>
          </a:p>
          <a:p>
            <a:endParaRPr lang="tr-TR" dirty="0"/>
          </a:p>
          <a:p>
            <a:r>
              <a:rPr lang="tr-TR" dirty="0" err="1" smtClean="0"/>
              <a:t>In</a:t>
            </a:r>
            <a:r>
              <a:rPr lang="tr-TR" dirty="0" smtClean="0"/>
              <a:t> Düzce </a:t>
            </a:r>
            <a:r>
              <a:rPr lang="tr-TR" dirty="0" err="1" smtClean="0"/>
              <a:t>you</a:t>
            </a:r>
            <a:r>
              <a:rPr lang="tr-TR" dirty="0" smtClean="0"/>
              <a:t> can </a:t>
            </a:r>
            <a:r>
              <a:rPr lang="tr-TR" dirty="0" err="1" smtClean="0"/>
              <a:t>see</a:t>
            </a:r>
            <a:r>
              <a:rPr lang="tr-TR" dirty="0" smtClean="0"/>
              <a:t> </a:t>
            </a:r>
            <a:r>
              <a:rPr lang="tr-TR" dirty="0" err="1" smtClean="0"/>
              <a:t>historical</a:t>
            </a:r>
            <a:r>
              <a:rPr lang="tr-TR" dirty="0" smtClean="0"/>
              <a:t> </a:t>
            </a:r>
            <a:r>
              <a:rPr lang="tr-TR" dirty="0" err="1" smtClean="0"/>
              <a:t>places</a:t>
            </a:r>
            <a:r>
              <a:rPr lang="tr-TR" dirty="0" smtClean="0"/>
              <a:t> (</a:t>
            </a:r>
            <a:r>
              <a:rPr lang="tr-TR" dirty="0" err="1" smtClean="0"/>
              <a:t>Prusias</a:t>
            </a:r>
            <a:r>
              <a:rPr lang="tr-TR" dirty="0" smtClean="0"/>
              <a:t> Ancient Site) </a:t>
            </a:r>
            <a:r>
              <a:rPr lang="tr-TR" dirty="0" err="1" smtClean="0"/>
              <a:t>and</a:t>
            </a:r>
            <a:r>
              <a:rPr lang="tr-TR" dirty="0" smtClean="0"/>
              <a:t> </a:t>
            </a:r>
            <a:r>
              <a:rPr lang="tr-TR" dirty="0" err="1" smtClean="0"/>
              <a:t>natural</a:t>
            </a:r>
            <a:r>
              <a:rPr lang="tr-TR" dirty="0" smtClean="0"/>
              <a:t> </a:t>
            </a:r>
            <a:r>
              <a:rPr lang="tr-TR" dirty="0" err="1" smtClean="0"/>
              <a:t>places</a:t>
            </a:r>
            <a:r>
              <a:rPr lang="tr-TR" dirty="0" smtClean="0"/>
              <a:t> (Abant Lake </a:t>
            </a:r>
            <a:r>
              <a:rPr lang="tr-TR" dirty="0" err="1" smtClean="0"/>
              <a:t>and</a:t>
            </a:r>
            <a:r>
              <a:rPr lang="tr-TR" dirty="0" smtClean="0"/>
              <a:t> Natural Park, </a:t>
            </a:r>
            <a:r>
              <a:rPr lang="tr-TR" dirty="0" err="1" smtClean="0"/>
              <a:t>Güzeldere</a:t>
            </a:r>
            <a:r>
              <a:rPr lang="tr-TR" dirty="0" smtClean="0"/>
              <a:t> </a:t>
            </a:r>
            <a:r>
              <a:rPr lang="tr-TR" dirty="0" err="1" smtClean="0"/>
              <a:t>Waterfall</a:t>
            </a:r>
            <a:r>
              <a:rPr lang="tr-TR" dirty="0"/>
              <a: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447" y="1845128"/>
            <a:ext cx="2619375" cy="1627413"/>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447" y="3796392"/>
            <a:ext cx="2619375" cy="160020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128" y="3796392"/>
            <a:ext cx="2857500" cy="1600200"/>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128" y="1845128"/>
            <a:ext cx="2620735" cy="1627413"/>
          </a:xfrm>
          <a:prstGeom prst="rect">
            <a:avLst/>
          </a:prstGeom>
        </p:spPr>
      </p:pic>
    </p:spTree>
    <p:extLst>
      <p:ext uri="{BB962C8B-B14F-4D97-AF65-F5344CB8AC3E}">
        <p14:creationId xmlns:p14="http://schemas.microsoft.com/office/powerpoint/2010/main" val="65029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5377" y="726621"/>
            <a:ext cx="9366325" cy="1680808"/>
          </a:xfrm>
        </p:spPr>
        <p:txBody>
          <a:bodyPr>
            <a:noAutofit/>
          </a:bodyPr>
          <a:lstStyle/>
          <a:p>
            <a:pPr algn="ctr"/>
            <a:r>
              <a:rPr lang="tr-TR" sz="3600" dirty="0">
                <a:solidFill>
                  <a:srgbClr val="FF0000"/>
                </a:solidFill>
              </a:rPr>
              <a:t>Düzce Anadolu </a:t>
            </a:r>
            <a:r>
              <a:rPr lang="tr-TR" sz="3600" dirty="0" smtClean="0">
                <a:solidFill>
                  <a:srgbClr val="FF0000"/>
                </a:solidFill>
              </a:rPr>
              <a:t>İmam Hatip </a:t>
            </a:r>
            <a:r>
              <a:rPr lang="tr-TR" sz="3600" dirty="0">
                <a:solidFill>
                  <a:srgbClr val="FF0000"/>
                </a:solidFill>
              </a:rPr>
              <a:t>L</a:t>
            </a:r>
            <a:r>
              <a:rPr lang="tr-TR" sz="3600" dirty="0" smtClean="0">
                <a:solidFill>
                  <a:srgbClr val="FF0000"/>
                </a:solidFill>
              </a:rPr>
              <a:t>isesi</a:t>
            </a:r>
            <a:br>
              <a:rPr lang="tr-TR" sz="3600" dirty="0" smtClean="0">
                <a:solidFill>
                  <a:srgbClr val="FF0000"/>
                </a:solidFill>
              </a:rPr>
            </a:br>
            <a:r>
              <a:rPr lang="tr-TR" sz="3600" dirty="0">
                <a:solidFill>
                  <a:srgbClr val="FF0000"/>
                </a:solidFill>
              </a:rPr>
              <a:t>(Fen ve Sosyal Bilimler Proje Okulu) </a:t>
            </a:r>
            <a:br>
              <a:rPr lang="tr-TR" sz="3600" dirty="0">
                <a:solidFill>
                  <a:srgbClr val="FF0000"/>
                </a:solidFill>
              </a:rPr>
            </a:br>
            <a:r>
              <a:rPr lang="tr-TR" sz="3600" dirty="0">
                <a:solidFill>
                  <a:srgbClr val="FF0000"/>
                </a:solidFill>
              </a:rPr>
              <a:t>2018</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1783" y="2324100"/>
            <a:ext cx="6115372" cy="3508375"/>
          </a:xfrm>
        </p:spPr>
      </p:pic>
    </p:spTree>
    <p:extLst>
      <p:ext uri="{BB962C8B-B14F-4D97-AF65-F5344CB8AC3E}">
        <p14:creationId xmlns:p14="http://schemas.microsoft.com/office/powerpoint/2010/main" val="1062039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4307" y="1690007"/>
            <a:ext cx="7960179" cy="2702379"/>
          </a:xfrm>
        </p:spPr>
        <p:txBody>
          <a:bodyPr>
            <a:normAutofit fontScale="85000" lnSpcReduction="10000"/>
          </a:bodyPr>
          <a:lstStyle/>
          <a:p>
            <a:r>
              <a:rPr lang="tr-TR" dirty="0" err="1" smtClean="0"/>
              <a:t>Our</a:t>
            </a:r>
            <a:r>
              <a:rPr lang="tr-TR" dirty="0" smtClean="0"/>
              <a:t> School is a </a:t>
            </a:r>
            <a:r>
              <a:rPr lang="tr-TR" dirty="0" err="1" smtClean="0"/>
              <a:t>high</a:t>
            </a:r>
            <a:r>
              <a:rPr lang="tr-TR" dirty="0" smtClean="0"/>
              <a:t> </a:t>
            </a:r>
            <a:r>
              <a:rPr lang="tr-TR" dirty="0" err="1" smtClean="0"/>
              <a:t>school</a:t>
            </a:r>
            <a:r>
              <a:rPr lang="tr-TR" dirty="0" smtClean="0"/>
              <a:t> in a </a:t>
            </a:r>
            <a:r>
              <a:rPr lang="tr-TR" dirty="0" err="1" smtClean="0"/>
              <a:t>small</a:t>
            </a:r>
            <a:r>
              <a:rPr lang="tr-TR" dirty="0" smtClean="0"/>
              <a:t> </a:t>
            </a:r>
            <a:r>
              <a:rPr lang="tr-TR" dirty="0" err="1" smtClean="0"/>
              <a:t>city</a:t>
            </a:r>
            <a:r>
              <a:rPr lang="tr-TR" dirty="0" smtClean="0"/>
              <a:t> </a:t>
            </a:r>
            <a:r>
              <a:rPr lang="tr-TR" dirty="0" err="1" smtClean="0"/>
              <a:t>named</a:t>
            </a:r>
            <a:r>
              <a:rPr lang="tr-TR" dirty="0" smtClean="0"/>
              <a:t> Düzce .</a:t>
            </a:r>
          </a:p>
          <a:p>
            <a:endParaRPr lang="tr-TR" dirty="0" smtClean="0"/>
          </a:p>
          <a:p>
            <a:r>
              <a:rPr lang="tr-TR" dirty="0" smtClean="0"/>
              <a:t>The </a:t>
            </a:r>
            <a:r>
              <a:rPr lang="tr-TR" dirty="0" err="1" smtClean="0"/>
              <a:t>age</a:t>
            </a:r>
            <a:r>
              <a:rPr lang="tr-TR" dirty="0" smtClean="0"/>
              <a:t> of </a:t>
            </a:r>
            <a:r>
              <a:rPr lang="tr-TR" dirty="0" err="1" smtClean="0"/>
              <a:t>our</a:t>
            </a:r>
            <a:r>
              <a:rPr lang="tr-TR" dirty="0" smtClean="0"/>
              <a:t> </a:t>
            </a:r>
            <a:r>
              <a:rPr lang="tr-TR" dirty="0" err="1" smtClean="0"/>
              <a:t>students</a:t>
            </a:r>
            <a:r>
              <a:rPr lang="tr-TR" dirty="0" smtClean="0"/>
              <a:t> </a:t>
            </a:r>
            <a:r>
              <a:rPr lang="tr-TR" dirty="0" err="1" smtClean="0"/>
              <a:t>are</a:t>
            </a:r>
            <a:r>
              <a:rPr lang="tr-TR" dirty="0" smtClean="0"/>
              <a:t> </a:t>
            </a:r>
            <a:r>
              <a:rPr lang="tr-TR" dirty="0" err="1" smtClean="0"/>
              <a:t>between</a:t>
            </a:r>
            <a:r>
              <a:rPr lang="tr-TR" dirty="0" smtClean="0"/>
              <a:t> 14 </a:t>
            </a:r>
            <a:r>
              <a:rPr lang="tr-TR" dirty="0" err="1" smtClean="0"/>
              <a:t>and</a:t>
            </a:r>
            <a:r>
              <a:rPr lang="tr-TR" dirty="0" smtClean="0"/>
              <a:t> 18.</a:t>
            </a:r>
          </a:p>
          <a:p>
            <a:endParaRPr lang="tr-TR" dirty="0" smtClean="0"/>
          </a:p>
          <a:p>
            <a:r>
              <a:rPr lang="tr-TR" dirty="0" err="1" smtClean="0"/>
              <a:t>We</a:t>
            </a:r>
            <a:r>
              <a:rPr lang="tr-TR" dirty="0" smtClean="0"/>
              <a:t> </a:t>
            </a:r>
            <a:r>
              <a:rPr lang="tr-TR" dirty="0" err="1" smtClean="0"/>
              <a:t>have</a:t>
            </a:r>
            <a:r>
              <a:rPr lang="tr-TR" dirty="0" smtClean="0"/>
              <a:t> </a:t>
            </a:r>
            <a:r>
              <a:rPr lang="tr-TR" dirty="0" err="1" smtClean="0"/>
              <a:t>about</a:t>
            </a:r>
            <a:r>
              <a:rPr lang="tr-TR" dirty="0" smtClean="0"/>
              <a:t> 500 </a:t>
            </a:r>
            <a:r>
              <a:rPr lang="tr-TR" dirty="0" err="1" smtClean="0"/>
              <a:t>students</a:t>
            </a:r>
            <a:r>
              <a:rPr lang="tr-TR" dirty="0" smtClean="0"/>
              <a:t> in </a:t>
            </a:r>
            <a:r>
              <a:rPr lang="tr-TR" dirty="0" err="1" smtClean="0"/>
              <a:t>our</a:t>
            </a:r>
            <a:r>
              <a:rPr lang="tr-TR" dirty="0" smtClean="0"/>
              <a:t> </a:t>
            </a:r>
            <a:r>
              <a:rPr lang="tr-TR" dirty="0" err="1" smtClean="0"/>
              <a:t>school</a:t>
            </a:r>
            <a:r>
              <a:rPr lang="tr-TR" dirty="0" smtClean="0"/>
              <a:t>.</a:t>
            </a:r>
          </a:p>
          <a:p>
            <a:endParaRPr lang="tr-TR" dirty="0" smtClean="0"/>
          </a:p>
          <a:p>
            <a:r>
              <a:rPr lang="tr-TR" dirty="0" err="1" smtClean="0"/>
              <a:t>There</a:t>
            </a:r>
            <a:r>
              <a:rPr lang="tr-TR" dirty="0" smtClean="0"/>
              <a:t> </a:t>
            </a:r>
            <a:r>
              <a:rPr lang="tr-TR" dirty="0" err="1" smtClean="0"/>
              <a:t>are</a:t>
            </a:r>
            <a:r>
              <a:rPr lang="tr-TR" dirty="0" smtClean="0"/>
              <a:t> 40 </a:t>
            </a:r>
            <a:r>
              <a:rPr lang="tr-TR" dirty="0" err="1" smtClean="0"/>
              <a:t>teachers</a:t>
            </a:r>
            <a:r>
              <a:rPr lang="tr-TR" dirty="0" smtClean="0"/>
              <a:t>, </a:t>
            </a:r>
            <a:r>
              <a:rPr lang="tr-TR" dirty="0" err="1" smtClean="0"/>
              <a:t>two</a:t>
            </a:r>
            <a:r>
              <a:rPr lang="tr-TR" dirty="0" smtClean="0"/>
              <a:t> </a:t>
            </a:r>
            <a:r>
              <a:rPr lang="tr-TR" dirty="0" err="1" smtClean="0"/>
              <a:t>manager</a:t>
            </a:r>
            <a:r>
              <a:rPr lang="tr-TR" dirty="0" smtClean="0"/>
              <a:t> </a:t>
            </a:r>
            <a:r>
              <a:rPr lang="tr-TR" dirty="0" err="1" smtClean="0"/>
              <a:t>assistants</a:t>
            </a:r>
            <a:r>
              <a:rPr lang="tr-TR" dirty="0" smtClean="0"/>
              <a:t> </a:t>
            </a:r>
            <a:r>
              <a:rPr lang="tr-TR" dirty="0" err="1" smtClean="0"/>
              <a:t>and</a:t>
            </a:r>
            <a:r>
              <a:rPr lang="tr-TR" dirty="0" smtClean="0"/>
              <a:t> a </a:t>
            </a:r>
            <a:r>
              <a:rPr lang="tr-TR" dirty="0" err="1" smtClean="0"/>
              <a:t>scool</a:t>
            </a:r>
            <a:r>
              <a:rPr lang="tr-TR" dirty="0" smtClean="0"/>
              <a:t> </a:t>
            </a:r>
            <a:r>
              <a:rPr lang="tr-TR" dirty="0" err="1" smtClean="0"/>
              <a:t>principal</a:t>
            </a:r>
            <a:r>
              <a:rPr lang="tr-TR" dirty="0" smtClean="0"/>
              <a:t>.</a:t>
            </a:r>
          </a:p>
          <a:p>
            <a:pPr marL="0" indent="0">
              <a:buNone/>
            </a:pPr>
            <a:endParaRPr lang="tr-TR" dirty="0" smtClean="0"/>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413372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1012371"/>
            <a:ext cx="7960179" cy="4855029"/>
          </a:xfrm>
        </p:spPr>
        <p:txBody>
          <a:bodyPr>
            <a:normAutofit/>
          </a:bodyPr>
          <a:lstStyle/>
          <a:p>
            <a:endParaRPr lang="tr-TR" dirty="0" smtClean="0"/>
          </a:p>
          <a:p>
            <a:r>
              <a:rPr lang="tr-TR" dirty="0" err="1" smtClean="0"/>
              <a:t>Our</a:t>
            </a:r>
            <a:r>
              <a:rPr lang="tr-TR" dirty="0" smtClean="0"/>
              <a:t> </a:t>
            </a:r>
            <a:r>
              <a:rPr lang="tr-TR" dirty="0" err="1" smtClean="0"/>
              <a:t>students</a:t>
            </a:r>
            <a:r>
              <a:rPr lang="tr-TR" dirty="0" smtClean="0"/>
              <a:t> </a:t>
            </a:r>
            <a:r>
              <a:rPr lang="tr-TR" dirty="0" err="1" smtClean="0"/>
              <a:t>settle</a:t>
            </a:r>
            <a:r>
              <a:rPr lang="tr-TR" dirty="0" smtClean="0"/>
              <a:t> in </a:t>
            </a:r>
            <a:r>
              <a:rPr lang="tr-TR" dirty="0" err="1" smtClean="0"/>
              <a:t>by</a:t>
            </a:r>
            <a:r>
              <a:rPr lang="tr-TR" dirty="0" smtClean="0"/>
              <a:t> a </a:t>
            </a:r>
            <a:r>
              <a:rPr lang="tr-TR" dirty="0" err="1" smtClean="0"/>
              <a:t>nation</a:t>
            </a:r>
            <a:r>
              <a:rPr lang="tr-TR" dirty="0" smtClean="0"/>
              <a:t> </a:t>
            </a:r>
            <a:r>
              <a:rPr lang="tr-TR" dirty="0" err="1" smtClean="0"/>
              <a:t>wide</a:t>
            </a:r>
            <a:r>
              <a:rPr lang="tr-TR" dirty="0" smtClean="0"/>
              <a:t> </a:t>
            </a:r>
            <a:r>
              <a:rPr lang="tr-TR" dirty="0" err="1" smtClean="0"/>
              <a:t>exam</a:t>
            </a:r>
            <a:r>
              <a:rPr lang="tr-TR" dirty="0" smtClean="0"/>
              <a:t> </a:t>
            </a:r>
            <a:r>
              <a:rPr lang="tr-TR" dirty="0" err="1" smtClean="0"/>
              <a:t>to</a:t>
            </a:r>
            <a:r>
              <a:rPr lang="tr-TR" dirty="0" smtClean="0"/>
              <a:t> </a:t>
            </a:r>
            <a:r>
              <a:rPr lang="tr-TR" dirty="0" err="1" smtClean="0"/>
              <a:t>our</a:t>
            </a:r>
            <a:r>
              <a:rPr lang="tr-TR" dirty="0" smtClean="0"/>
              <a:t> </a:t>
            </a:r>
            <a:r>
              <a:rPr lang="tr-TR" dirty="0" err="1" smtClean="0"/>
              <a:t>school</a:t>
            </a:r>
            <a:r>
              <a:rPr lang="tr-TR" dirty="0" smtClean="0"/>
              <a:t>.</a:t>
            </a:r>
          </a:p>
          <a:p>
            <a:endParaRPr lang="tr-TR" dirty="0" smtClean="0"/>
          </a:p>
          <a:p>
            <a:r>
              <a:rPr lang="tr-TR" dirty="0" smtClean="0"/>
              <a:t>The </a:t>
            </a:r>
            <a:r>
              <a:rPr lang="tr-TR" dirty="0" err="1" smtClean="0"/>
              <a:t>students</a:t>
            </a:r>
            <a:r>
              <a:rPr lang="tr-TR" dirty="0" smtClean="0"/>
              <a:t> can </a:t>
            </a:r>
            <a:r>
              <a:rPr lang="tr-TR" dirty="0" err="1" smtClean="0"/>
              <a:t>study</a:t>
            </a:r>
            <a:r>
              <a:rPr lang="tr-TR" dirty="0" smtClean="0"/>
              <a:t> </a:t>
            </a:r>
            <a:r>
              <a:rPr lang="tr-TR" dirty="0" err="1" smtClean="0"/>
              <a:t>science</a:t>
            </a:r>
            <a:r>
              <a:rPr lang="tr-TR" dirty="0" smtClean="0"/>
              <a:t> , liberal </a:t>
            </a:r>
            <a:r>
              <a:rPr lang="tr-TR" dirty="0" err="1" smtClean="0"/>
              <a:t>arts</a:t>
            </a:r>
            <a:r>
              <a:rPr lang="tr-TR" dirty="0" smtClean="0"/>
              <a:t> </a:t>
            </a:r>
            <a:r>
              <a:rPr lang="tr-TR" dirty="0" err="1" smtClean="0"/>
              <a:t>and</a:t>
            </a:r>
            <a:r>
              <a:rPr lang="tr-TR" dirty="0" smtClean="0"/>
              <a:t> </a:t>
            </a:r>
            <a:r>
              <a:rPr lang="tr-TR" dirty="0" err="1" smtClean="0"/>
              <a:t>foreign</a:t>
            </a:r>
            <a:r>
              <a:rPr lang="tr-TR" dirty="0" smtClean="0"/>
              <a:t> </a:t>
            </a:r>
            <a:r>
              <a:rPr lang="tr-TR" dirty="0" err="1" smtClean="0"/>
              <a:t>languages</a:t>
            </a:r>
            <a:r>
              <a:rPr lang="tr-TR" dirty="0"/>
              <a:t> </a:t>
            </a:r>
            <a:r>
              <a:rPr lang="tr-TR" dirty="0" err="1" smtClean="0"/>
              <a:t>and</a:t>
            </a:r>
            <a:r>
              <a:rPr lang="tr-TR" dirty="0" smtClean="0"/>
              <a:t> </a:t>
            </a:r>
            <a:r>
              <a:rPr lang="tr-TR" dirty="0" err="1" smtClean="0"/>
              <a:t>sports</a:t>
            </a:r>
            <a:r>
              <a:rPr lang="tr-TR" dirty="0" smtClean="0"/>
              <a:t>.</a:t>
            </a:r>
          </a:p>
          <a:p>
            <a:endParaRPr lang="tr-TR" dirty="0" smtClean="0"/>
          </a:p>
          <a:p>
            <a:r>
              <a:rPr lang="tr-TR" dirty="0" err="1" smtClean="0"/>
              <a:t>There</a:t>
            </a:r>
            <a:r>
              <a:rPr lang="tr-TR" dirty="0" smtClean="0"/>
              <a:t> </a:t>
            </a:r>
            <a:r>
              <a:rPr lang="tr-TR" dirty="0" err="1" smtClean="0"/>
              <a:t>are</a:t>
            </a:r>
            <a:r>
              <a:rPr lang="tr-TR" dirty="0" smtClean="0"/>
              <a:t> </a:t>
            </a:r>
            <a:r>
              <a:rPr lang="tr-TR" dirty="0" err="1" smtClean="0"/>
              <a:t>laboratuaries</a:t>
            </a:r>
            <a:r>
              <a:rPr lang="tr-TR" dirty="0" smtClean="0"/>
              <a:t>, </a:t>
            </a:r>
            <a:r>
              <a:rPr lang="tr-TR" dirty="0" err="1" smtClean="0"/>
              <a:t>informatics</a:t>
            </a:r>
            <a:r>
              <a:rPr lang="tr-TR" dirty="0" smtClean="0"/>
              <a:t> </a:t>
            </a:r>
            <a:r>
              <a:rPr lang="tr-TR" dirty="0" err="1" smtClean="0"/>
              <a:t>classes</a:t>
            </a:r>
            <a:r>
              <a:rPr lang="tr-TR" dirty="0" smtClean="0"/>
              <a:t>, </a:t>
            </a:r>
            <a:r>
              <a:rPr lang="tr-TR" dirty="0" err="1" smtClean="0"/>
              <a:t>robotic</a:t>
            </a:r>
            <a:r>
              <a:rPr lang="tr-TR" dirty="0" smtClean="0"/>
              <a:t> </a:t>
            </a:r>
            <a:r>
              <a:rPr lang="tr-TR" dirty="0" err="1" smtClean="0"/>
              <a:t>coding</a:t>
            </a:r>
            <a:r>
              <a:rPr lang="tr-TR" dirty="0" smtClean="0"/>
              <a:t> </a:t>
            </a:r>
            <a:r>
              <a:rPr lang="tr-TR" dirty="0" err="1" smtClean="0"/>
              <a:t>workshops</a:t>
            </a:r>
            <a:r>
              <a:rPr lang="tr-TR" dirty="0" smtClean="0"/>
              <a:t> in </a:t>
            </a:r>
            <a:r>
              <a:rPr lang="tr-TR" dirty="0" err="1" smtClean="0"/>
              <a:t>our</a:t>
            </a:r>
            <a:r>
              <a:rPr lang="tr-TR" dirty="0" smtClean="0"/>
              <a:t> </a:t>
            </a:r>
            <a:r>
              <a:rPr lang="tr-TR" dirty="0" err="1" smtClean="0"/>
              <a:t>school</a:t>
            </a:r>
            <a:r>
              <a:rPr lang="tr-TR" dirty="0" smtClean="0"/>
              <a:t>.</a:t>
            </a:r>
          </a:p>
          <a:p>
            <a:pPr marL="0" indent="0">
              <a:buNone/>
            </a:pPr>
            <a:endParaRPr lang="tr-TR" dirty="0" smtClean="0"/>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398320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1838952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401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solidFill>
                  <a:srgbClr val="FF0000"/>
                </a:solidFill>
              </a:rPr>
              <a:t>Our</a:t>
            </a:r>
            <a:r>
              <a:rPr lang="tr-TR" dirty="0" smtClean="0">
                <a:solidFill>
                  <a:srgbClr val="FF0000"/>
                </a:solidFill>
              </a:rPr>
              <a:t> Principles-1</a:t>
            </a:r>
            <a:endParaRPr lang="tr-TR" dirty="0">
              <a:solidFill>
                <a:srgbClr val="FF0000"/>
              </a:solidFill>
            </a:endParaRPr>
          </a:p>
        </p:txBody>
      </p:sp>
      <p:sp>
        <p:nvSpPr>
          <p:cNvPr id="4" name="Rectangle 1"/>
          <p:cNvSpPr>
            <a:spLocks noGrp="1" noChangeArrowheads="1"/>
          </p:cNvSpPr>
          <p:nvPr>
            <p:ph idx="1"/>
          </p:nvPr>
        </p:nvSpPr>
        <p:spPr bwMode="auto">
          <a:xfrm>
            <a:off x="1371600" y="3443191"/>
            <a:ext cx="4624664"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err="1" smtClean="0">
                <a:ln>
                  <a:noFill/>
                </a:ln>
                <a:solidFill>
                  <a:srgbClr val="202124"/>
                </a:solidFill>
                <a:effectLst/>
                <a:latin typeface="inherit"/>
              </a:rPr>
              <a:t>Belief</a:t>
            </a:r>
            <a:r>
              <a:rPr kumimoji="0" lang="tr-TR" altLang="tr-TR" sz="2100" b="0" i="0" u="none" strike="noStrike" cap="none" normalizeH="0" baseline="0" dirty="0" smtClean="0">
                <a:ln>
                  <a:noFill/>
                </a:ln>
                <a:solidFill>
                  <a:srgbClr val="202124"/>
                </a:solidFill>
                <a:effectLst/>
                <a:latin typeface="inherit"/>
              </a:rPr>
              <a:t> in </a:t>
            </a:r>
            <a:r>
              <a:rPr kumimoji="0" lang="tr-TR" altLang="tr-TR" sz="2100" b="0" i="0" u="none" strike="noStrike" cap="none" normalizeH="0" baseline="0" dirty="0" err="1" smtClean="0">
                <a:ln>
                  <a:noFill/>
                </a:ln>
                <a:solidFill>
                  <a:srgbClr val="202124"/>
                </a:solidFill>
                <a:effectLst/>
                <a:latin typeface="inherit"/>
              </a:rPr>
              <a:t>success</a:t>
            </a:r>
            <a:r>
              <a:rPr kumimoji="0" lang="tr-TR" altLang="tr-TR" sz="2100" b="0" i="0" u="none" strike="noStrike" cap="none" normalizeH="0" baseline="0" dirty="0" smtClean="0">
                <a:ln>
                  <a:noFill/>
                </a:ln>
                <a:solidFill>
                  <a:srgbClr val="202124"/>
                </a:solidFill>
                <a:effectLst/>
                <a:latin typeface="inherit"/>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err="1" smtClean="0">
                <a:ln>
                  <a:noFill/>
                </a:ln>
                <a:solidFill>
                  <a:srgbClr val="202124"/>
                </a:solidFill>
                <a:effectLst/>
                <a:latin typeface="inherit"/>
              </a:rPr>
              <a:t>Disciplined</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and</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planned</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education</a:t>
            </a:r>
            <a:r>
              <a:rPr kumimoji="0" lang="tr-TR" altLang="tr-TR" sz="2100" b="0" i="0" u="none" strike="noStrike" cap="none" normalizeH="0" baseline="0" dirty="0" smtClean="0">
                <a:ln>
                  <a:noFill/>
                </a:ln>
                <a:solidFill>
                  <a:srgbClr val="202124"/>
                </a:solidFill>
                <a:effectLst/>
                <a:latin typeface="inherit"/>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err="1" smtClean="0">
                <a:ln>
                  <a:noFill/>
                </a:ln>
                <a:solidFill>
                  <a:srgbClr val="202124"/>
                </a:solidFill>
                <a:effectLst/>
                <a:latin typeface="inherit"/>
              </a:rPr>
              <a:t>Being</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open</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to</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criticism</a:t>
            </a:r>
            <a:r>
              <a:rPr kumimoji="0" lang="tr-TR" altLang="tr-TR" sz="2100" b="0" i="0" u="none" strike="noStrike" cap="none" normalizeH="0" baseline="0" dirty="0" smtClean="0">
                <a:ln>
                  <a:noFill/>
                </a:ln>
                <a:solidFill>
                  <a:srgbClr val="202124"/>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None/>
              <a:tabLst/>
            </a:pPr>
            <a:r>
              <a:rPr lang="tr-TR" altLang="tr-TR" sz="2100" dirty="0" smtClean="0">
                <a:solidFill>
                  <a:srgbClr val="202124"/>
                </a:solidFill>
                <a:latin typeface="inherit"/>
              </a:rPr>
              <a:t>4.   </a:t>
            </a:r>
            <a:r>
              <a:rPr kumimoji="0" lang="tr-TR" altLang="tr-TR" sz="2100" b="0" i="0" u="none" strike="noStrike" cap="none" normalizeH="0" baseline="0" dirty="0" err="1" smtClean="0">
                <a:ln>
                  <a:noFill/>
                </a:ln>
                <a:solidFill>
                  <a:srgbClr val="202124"/>
                </a:solidFill>
                <a:effectLst/>
                <a:latin typeface="inherit"/>
              </a:rPr>
              <a:t>Equality</a:t>
            </a:r>
            <a:r>
              <a:rPr kumimoji="0" lang="tr-TR" altLang="tr-TR" sz="2100" b="0" i="0" u="none" strike="noStrike" cap="none" normalizeH="0" baseline="0" dirty="0" smtClean="0">
                <a:ln>
                  <a:noFill/>
                </a:ln>
                <a:solidFill>
                  <a:srgbClr val="202124"/>
                </a:solidFill>
                <a:effectLst/>
                <a:latin typeface="inherit"/>
              </a:rPr>
              <a:t> of </a:t>
            </a:r>
            <a:r>
              <a:rPr kumimoji="0" lang="tr-TR" altLang="tr-TR" sz="2100" b="0" i="0" u="none" strike="noStrike" cap="none" normalizeH="0" baseline="0" dirty="0" err="1" smtClean="0">
                <a:ln>
                  <a:noFill/>
                </a:ln>
                <a:solidFill>
                  <a:srgbClr val="202124"/>
                </a:solidFill>
                <a:effectLst/>
                <a:latin typeface="inherit"/>
              </a:rPr>
              <a:t>opportunity</a:t>
            </a:r>
            <a:endParaRPr kumimoji="0" lang="tr-TR" altLang="tr-TR" sz="2100" b="0" i="0" u="none" strike="noStrike" cap="none" normalizeH="0" baseline="0" dirty="0" smtClean="0">
              <a:ln>
                <a:noFill/>
              </a:ln>
              <a:solidFill>
                <a:srgbClr val="202124"/>
              </a:solidFill>
              <a:effectLst/>
              <a:latin typeface="inherit"/>
            </a:endParaRPr>
          </a:p>
        </p:txBody>
      </p:sp>
    </p:spTree>
    <p:extLst>
      <p:ext uri="{BB962C8B-B14F-4D97-AF65-F5344CB8AC3E}">
        <p14:creationId xmlns:p14="http://schemas.microsoft.com/office/powerpoint/2010/main" val="2513767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solidFill>
                  <a:srgbClr val="FF0000"/>
                </a:solidFill>
              </a:rPr>
              <a:t>Our</a:t>
            </a:r>
            <a:r>
              <a:rPr lang="tr-TR" dirty="0" smtClean="0">
                <a:solidFill>
                  <a:srgbClr val="FF0000"/>
                </a:solidFill>
              </a:rPr>
              <a:t> Principles-2</a:t>
            </a:r>
            <a:endParaRPr lang="tr-TR" dirty="0">
              <a:solidFill>
                <a:srgbClr val="FF0000"/>
              </a:solidFill>
            </a:endParaRPr>
          </a:p>
        </p:txBody>
      </p:sp>
      <p:sp>
        <p:nvSpPr>
          <p:cNvPr id="4" name="Rectangle 1"/>
          <p:cNvSpPr>
            <a:spLocks noGrp="1" noChangeArrowheads="1"/>
          </p:cNvSpPr>
          <p:nvPr>
            <p:ph idx="1"/>
          </p:nvPr>
        </p:nvSpPr>
        <p:spPr bwMode="auto">
          <a:xfrm>
            <a:off x="1983921" y="2940411"/>
            <a:ext cx="7225393" cy="191335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err="1" smtClean="0">
                <a:ln>
                  <a:noFill/>
                </a:ln>
                <a:solidFill>
                  <a:srgbClr val="202124"/>
                </a:solidFill>
                <a:effectLst/>
                <a:latin typeface="inherit"/>
              </a:rPr>
              <a:t>Quality</a:t>
            </a:r>
            <a:r>
              <a:rPr kumimoji="0" lang="tr-TR" altLang="tr-TR" sz="2100" b="0" i="0" u="none" strike="noStrike" cap="none" normalizeH="0" baseline="0" dirty="0" smtClean="0">
                <a:ln>
                  <a:noFill/>
                </a:ln>
                <a:solidFill>
                  <a:srgbClr val="202124"/>
                </a:solidFill>
                <a:effectLst/>
                <a:latin typeface="inherit"/>
              </a:rPr>
              <a:t> in </a:t>
            </a:r>
            <a:r>
              <a:rPr kumimoji="0" lang="tr-TR" altLang="tr-TR" sz="2100" b="0" i="0" u="none" strike="noStrike" cap="none" normalizeH="0" baseline="0" dirty="0" err="1" smtClean="0">
                <a:ln>
                  <a:noFill/>
                </a:ln>
                <a:solidFill>
                  <a:srgbClr val="202124"/>
                </a:solidFill>
                <a:effectLst/>
                <a:latin typeface="inherit"/>
              </a:rPr>
              <a:t>education</a:t>
            </a:r>
            <a:r>
              <a:rPr kumimoji="0" lang="tr-TR" altLang="tr-TR" sz="2100" b="0" i="0" u="none" strike="noStrike" cap="none" normalizeH="0" baseline="0" dirty="0" smtClean="0">
                <a:ln>
                  <a:noFill/>
                </a:ln>
                <a:solidFill>
                  <a:srgbClr val="202124"/>
                </a:solidFill>
                <a:effectLst/>
                <a:latin typeface="inherit"/>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err="1" smtClean="0">
                <a:ln>
                  <a:noFill/>
                </a:ln>
                <a:solidFill>
                  <a:srgbClr val="202124"/>
                </a:solidFill>
                <a:effectLst/>
                <a:latin typeface="inherit"/>
              </a:rPr>
              <a:t>Being</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open</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to</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communication</a:t>
            </a:r>
            <a:r>
              <a:rPr kumimoji="0" lang="tr-TR" altLang="tr-TR" sz="2100" b="0" i="0" u="none" strike="noStrike" cap="none" normalizeH="0" baseline="0" dirty="0" smtClean="0">
                <a:ln>
                  <a:noFill/>
                </a:ln>
                <a:solidFill>
                  <a:srgbClr val="202124"/>
                </a:solidFill>
                <a:effectLst/>
                <a:latin typeface="inherit"/>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smtClean="0">
                <a:ln>
                  <a:noFill/>
                </a:ln>
                <a:solidFill>
                  <a:srgbClr val="202124"/>
                </a:solidFill>
                <a:effectLst/>
                <a:latin typeface="inherit"/>
              </a:rPr>
              <a:t>School-</a:t>
            </a:r>
            <a:r>
              <a:rPr kumimoji="0" lang="tr-TR" altLang="tr-TR" sz="2100" b="0" i="0" u="none" strike="noStrike" cap="none" normalizeH="0" baseline="0" dirty="0" err="1" smtClean="0">
                <a:ln>
                  <a:noFill/>
                </a:ln>
                <a:solidFill>
                  <a:srgbClr val="202124"/>
                </a:solidFill>
                <a:effectLst/>
                <a:latin typeface="inherit"/>
              </a:rPr>
              <a:t>family</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cooperation</a:t>
            </a:r>
            <a:r>
              <a:rPr kumimoji="0" lang="tr-TR" altLang="tr-TR" sz="2100" b="0" i="0" u="none" strike="noStrike" cap="none" normalizeH="0" baseline="0" dirty="0" smtClean="0">
                <a:ln>
                  <a:noFill/>
                </a:ln>
                <a:solidFill>
                  <a:srgbClr val="202124"/>
                </a:solidFill>
                <a:effectLst/>
                <a:latin typeface="inherit"/>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smtClean="0">
                <a:ln>
                  <a:noFill/>
                </a:ln>
                <a:solidFill>
                  <a:srgbClr val="202124"/>
                </a:solidFill>
                <a:effectLst/>
                <a:latin typeface="inherit"/>
              </a:rPr>
              <a:t>Active </a:t>
            </a:r>
            <a:r>
              <a:rPr kumimoji="0" lang="tr-TR" altLang="tr-TR" sz="2100" b="0" i="0" u="none" strike="noStrike" cap="none" normalizeH="0" baseline="0" dirty="0" err="1" smtClean="0">
                <a:ln>
                  <a:noFill/>
                </a:ln>
                <a:solidFill>
                  <a:srgbClr val="202124"/>
                </a:solidFill>
                <a:effectLst/>
                <a:latin typeface="inherit"/>
              </a:rPr>
              <a:t>learning</a:t>
            </a:r>
            <a:r>
              <a:rPr kumimoji="0" lang="tr-TR" altLang="tr-TR" sz="2100" b="0" i="0" u="none" strike="noStrike" cap="none" normalizeH="0" baseline="0" dirty="0" smtClean="0">
                <a:ln>
                  <a:noFill/>
                </a:ln>
                <a:solidFill>
                  <a:srgbClr val="202124"/>
                </a:solidFill>
                <a:effectLst/>
                <a:latin typeface="inherit"/>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err="1" smtClean="0">
                <a:ln>
                  <a:noFill/>
                </a:ln>
                <a:solidFill>
                  <a:srgbClr val="202124"/>
                </a:solidFill>
                <a:effectLst/>
                <a:latin typeface="inherit"/>
              </a:rPr>
              <a:t>Disciplined</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work</a:t>
            </a:r>
            <a:r>
              <a:rPr kumimoji="0" lang="tr-TR" altLang="tr-TR" sz="2100" b="0" i="0" u="none" strike="noStrike" cap="none" normalizeH="0" baseline="0" dirty="0" smtClean="0">
                <a:ln>
                  <a:noFill/>
                </a:ln>
                <a:solidFill>
                  <a:srgbClr val="202124"/>
                </a:solidFill>
                <a:effectLst/>
                <a:latin typeface="inherit"/>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tr-TR" altLang="tr-TR" sz="2100" b="0" i="0" u="none" strike="noStrike" cap="none" normalizeH="0" baseline="0" dirty="0" err="1" smtClean="0">
                <a:ln>
                  <a:noFill/>
                </a:ln>
                <a:solidFill>
                  <a:srgbClr val="202124"/>
                </a:solidFill>
                <a:effectLst/>
                <a:latin typeface="inherit"/>
              </a:rPr>
              <a:t>Participation</a:t>
            </a:r>
            <a:r>
              <a:rPr kumimoji="0" lang="tr-TR" altLang="tr-TR" sz="2100" b="0" i="0" u="none" strike="noStrike" cap="none" normalizeH="0" baseline="0" dirty="0" smtClean="0">
                <a:ln>
                  <a:noFill/>
                </a:ln>
                <a:solidFill>
                  <a:srgbClr val="202124"/>
                </a:solidFill>
                <a:effectLst/>
                <a:latin typeface="inherit"/>
              </a:rPr>
              <a:t> in </a:t>
            </a:r>
            <a:r>
              <a:rPr kumimoji="0" lang="tr-TR" altLang="tr-TR" sz="2100" b="0" i="0" u="none" strike="noStrike" cap="none" normalizeH="0" baseline="0" dirty="0" err="1" smtClean="0">
                <a:ln>
                  <a:noFill/>
                </a:ln>
                <a:solidFill>
                  <a:srgbClr val="202124"/>
                </a:solidFill>
                <a:effectLst/>
                <a:latin typeface="inherit"/>
              </a:rPr>
              <a:t>decision</a:t>
            </a:r>
            <a:r>
              <a:rPr kumimoji="0" lang="tr-TR" altLang="tr-TR" sz="2100" b="0" i="0" u="none" strike="noStrike" cap="none" normalizeH="0" baseline="0" dirty="0" smtClean="0">
                <a:ln>
                  <a:noFill/>
                </a:ln>
                <a:solidFill>
                  <a:srgbClr val="202124"/>
                </a:solidFill>
                <a:effectLst/>
                <a:latin typeface="inherit"/>
              </a:rPr>
              <a:t> </a:t>
            </a:r>
            <a:r>
              <a:rPr kumimoji="0" lang="tr-TR" altLang="tr-TR" sz="2100" b="0" i="0" u="none" strike="noStrike" cap="none" normalizeH="0" baseline="0" dirty="0" err="1" smtClean="0">
                <a:ln>
                  <a:noFill/>
                </a:ln>
                <a:solidFill>
                  <a:srgbClr val="202124"/>
                </a:solidFill>
                <a:effectLst/>
                <a:latin typeface="inherit"/>
              </a:rPr>
              <a:t>making</a:t>
            </a:r>
            <a:r>
              <a:rPr kumimoji="0" lang="tr-TR" altLang="tr-TR" sz="800" b="0" i="0" u="none" strike="noStrike" cap="none" normalizeH="0" baseline="0" dirty="0" smtClean="0">
                <a:ln>
                  <a:noFill/>
                </a:ln>
                <a:solidFill>
                  <a:schemeClr val="tx1"/>
                </a:solidFill>
                <a:effectLs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166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lgn="ctr"/>
            <a:r>
              <a:rPr lang="tr-TR" sz="6000" dirty="0" smtClean="0">
                <a:solidFill>
                  <a:srgbClr val="FF0000"/>
                </a:solidFill>
              </a:rPr>
              <a:t>TÜRKİYE</a:t>
            </a:r>
            <a:endParaRPr lang="tr-TR" sz="6000" dirty="0">
              <a:solidFill>
                <a:srgbClr val="FF0000"/>
              </a:solidFill>
            </a:endParaRPr>
          </a:p>
        </p:txBody>
      </p:sp>
    </p:spTree>
    <p:extLst>
      <p:ext uri="{BB962C8B-B14F-4D97-AF65-F5344CB8AC3E}">
        <p14:creationId xmlns:p14="http://schemas.microsoft.com/office/powerpoint/2010/main" val="351727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9159" y="1094015"/>
            <a:ext cx="4657292" cy="5159828"/>
          </a:xfrm>
        </p:spPr>
        <p:txBody>
          <a:bodyPr>
            <a:normAutofit fontScale="90000"/>
          </a:bodyPr>
          <a:lstStyle/>
          <a:p>
            <a:r>
              <a:rPr lang="tr-TR" dirty="0"/>
              <a:t/>
            </a:r>
            <a:br>
              <a:rPr lang="tr-TR" dirty="0"/>
            </a:br>
            <a:r>
              <a:rPr lang="tr-TR" dirty="0" smtClean="0">
                <a:solidFill>
                  <a:schemeClr val="tx1"/>
                </a:solidFill>
              </a:rPr>
              <a:t>    </a:t>
            </a:r>
            <a:r>
              <a:rPr lang="tr-TR" sz="3100" b="1" dirty="0" err="1" smtClean="0">
                <a:solidFill>
                  <a:srgbClr val="FF0000"/>
                </a:solidFill>
              </a:rPr>
              <a:t>LocatIon</a:t>
            </a:r>
            <a:r>
              <a:rPr lang="tr-TR" sz="3100" dirty="0">
                <a:solidFill>
                  <a:schemeClr val="tx1"/>
                </a:solidFill>
              </a:rPr>
              <a:t/>
            </a:r>
            <a:br>
              <a:rPr lang="tr-TR" sz="3100" dirty="0">
                <a:solidFill>
                  <a:schemeClr val="tx1"/>
                </a:solidFill>
              </a:rPr>
            </a:br>
            <a:r>
              <a:rPr lang="en-US" sz="3100" cap="none" dirty="0" smtClean="0">
                <a:solidFill>
                  <a:schemeClr val="tx1"/>
                </a:solidFill>
              </a:rPr>
              <a:t>Turkey</a:t>
            </a:r>
            <a:r>
              <a:rPr lang="tr-TR" sz="3100" cap="none" dirty="0" smtClean="0">
                <a:solidFill>
                  <a:schemeClr val="tx1"/>
                </a:solidFill>
              </a:rPr>
              <a:t> </a:t>
            </a:r>
            <a:r>
              <a:rPr lang="en-US" sz="3100" cap="none" dirty="0" smtClean="0">
                <a:solidFill>
                  <a:schemeClr val="tx1"/>
                </a:solidFill>
              </a:rPr>
              <a:t>Is The</a:t>
            </a:r>
            <a:r>
              <a:rPr lang="tr-TR" sz="3100" cap="none" dirty="0" smtClean="0">
                <a:solidFill>
                  <a:schemeClr val="tx1"/>
                </a:solidFill>
              </a:rPr>
              <a:t> </a:t>
            </a:r>
            <a:r>
              <a:rPr lang="en-US" sz="3100" cap="none" dirty="0" smtClean="0">
                <a:solidFill>
                  <a:schemeClr val="tx1"/>
                </a:solidFill>
              </a:rPr>
              <a:t>Only</a:t>
            </a:r>
            <a:r>
              <a:rPr lang="tr-TR" sz="3100" cap="none" dirty="0" smtClean="0">
                <a:solidFill>
                  <a:schemeClr val="tx1"/>
                </a:solidFill>
              </a:rPr>
              <a:t> </a:t>
            </a:r>
            <a:r>
              <a:rPr lang="en-US" sz="3100" cap="none" dirty="0" smtClean="0">
                <a:solidFill>
                  <a:schemeClr val="tx1"/>
                </a:solidFill>
              </a:rPr>
              <a:t>Country</a:t>
            </a:r>
            <a:r>
              <a:rPr lang="tr-TR" sz="3100" cap="none" dirty="0" smtClean="0">
                <a:solidFill>
                  <a:schemeClr val="tx1"/>
                </a:solidFill>
              </a:rPr>
              <a:t> </a:t>
            </a:r>
            <a:r>
              <a:rPr lang="en-US" sz="3100" cap="none" dirty="0" smtClean="0">
                <a:solidFill>
                  <a:schemeClr val="tx1"/>
                </a:solidFill>
              </a:rPr>
              <a:t>That</a:t>
            </a:r>
            <a:r>
              <a:rPr lang="tr-TR" sz="3100" cap="none" dirty="0" smtClean="0">
                <a:solidFill>
                  <a:schemeClr val="tx1"/>
                </a:solidFill>
              </a:rPr>
              <a:t> </a:t>
            </a:r>
            <a:r>
              <a:rPr lang="en-US" sz="3100" cap="none" dirty="0" smtClean="0">
                <a:solidFill>
                  <a:schemeClr val="tx1"/>
                </a:solidFill>
              </a:rPr>
              <a:t>Is On Two Continents. As It Is Located</a:t>
            </a:r>
            <a:r>
              <a:rPr lang="tr-TR" sz="3100" cap="none" dirty="0" smtClean="0">
                <a:solidFill>
                  <a:schemeClr val="tx1"/>
                </a:solidFill>
              </a:rPr>
              <a:t> </a:t>
            </a:r>
            <a:r>
              <a:rPr lang="en-US" sz="3100" cap="none" dirty="0" smtClean="0">
                <a:solidFill>
                  <a:schemeClr val="tx1"/>
                </a:solidFill>
              </a:rPr>
              <a:t>On Both</a:t>
            </a:r>
            <a:r>
              <a:rPr lang="tr-TR" sz="3100" cap="none" dirty="0" smtClean="0">
                <a:solidFill>
                  <a:schemeClr val="tx1"/>
                </a:solidFill>
              </a:rPr>
              <a:t> </a:t>
            </a:r>
            <a:r>
              <a:rPr lang="en-US" sz="3100" cap="none" dirty="0" smtClean="0">
                <a:solidFill>
                  <a:schemeClr val="tx1"/>
                </a:solidFill>
              </a:rPr>
              <a:t>Asia</a:t>
            </a:r>
            <a:r>
              <a:rPr lang="tr-TR" sz="3100" cap="none" dirty="0" smtClean="0">
                <a:solidFill>
                  <a:schemeClr val="tx1"/>
                </a:solidFill>
              </a:rPr>
              <a:t> </a:t>
            </a:r>
            <a:r>
              <a:rPr lang="en-US" sz="3100" cap="none" dirty="0" smtClean="0">
                <a:solidFill>
                  <a:schemeClr val="tx1"/>
                </a:solidFill>
              </a:rPr>
              <a:t>And</a:t>
            </a:r>
            <a:r>
              <a:rPr lang="tr-TR" sz="3100" cap="none" dirty="0" smtClean="0">
                <a:solidFill>
                  <a:schemeClr val="tx1"/>
                </a:solidFill>
              </a:rPr>
              <a:t> </a:t>
            </a:r>
            <a:r>
              <a:rPr lang="en-US" sz="3100" cap="none" dirty="0" err="1" smtClean="0">
                <a:solidFill>
                  <a:schemeClr val="tx1"/>
                </a:solidFill>
              </a:rPr>
              <a:t>Europeancontinents</a:t>
            </a:r>
            <a:r>
              <a:rPr lang="en-US" sz="3100" cap="none" dirty="0" smtClean="0">
                <a:solidFill>
                  <a:schemeClr val="tx1"/>
                </a:solidFill>
              </a:rPr>
              <a:t>.</a:t>
            </a:r>
            <a:br>
              <a:rPr lang="en-US" sz="3100" cap="none" dirty="0" smtClean="0">
                <a:solidFill>
                  <a:schemeClr val="tx1"/>
                </a:solidFill>
              </a:rPr>
            </a:br>
            <a:r>
              <a:rPr lang="tr-TR" sz="3100" cap="none" dirty="0" err="1" smtClean="0">
                <a:solidFill>
                  <a:schemeClr val="tx1"/>
                </a:solidFill>
              </a:rPr>
              <a:t>It</a:t>
            </a:r>
            <a:r>
              <a:rPr lang="tr-TR" sz="3100" cap="none" dirty="0" smtClean="0">
                <a:solidFill>
                  <a:schemeClr val="tx1"/>
                </a:solidFill>
              </a:rPr>
              <a:t> Is </a:t>
            </a:r>
            <a:r>
              <a:rPr lang="tr-TR" sz="3100" cap="none" dirty="0" err="1" smtClean="0">
                <a:solidFill>
                  <a:schemeClr val="tx1"/>
                </a:solidFill>
              </a:rPr>
              <a:t>Bordered</a:t>
            </a:r>
            <a:r>
              <a:rPr lang="tr-TR" sz="3100" cap="none" dirty="0" smtClean="0">
                <a:solidFill>
                  <a:schemeClr val="tx1"/>
                </a:solidFill>
              </a:rPr>
              <a:t> </a:t>
            </a:r>
            <a:r>
              <a:rPr lang="tr-TR" sz="3100" cap="none" dirty="0" err="1" smtClean="0">
                <a:solidFill>
                  <a:schemeClr val="tx1"/>
                </a:solidFill>
              </a:rPr>
              <a:t>By</a:t>
            </a:r>
            <a:r>
              <a:rPr lang="tr-TR" sz="3100" cap="none" dirty="0" smtClean="0">
                <a:solidFill>
                  <a:schemeClr val="tx1"/>
                </a:solidFill>
              </a:rPr>
              <a:t> </a:t>
            </a:r>
            <a:r>
              <a:rPr lang="tr-TR" sz="3100" cap="none" dirty="0" err="1" smtClean="0">
                <a:solidFill>
                  <a:schemeClr val="tx1"/>
                </a:solidFill>
              </a:rPr>
              <a:t>Eight</a:t>
            </a:r>
            <a:r>
              <a:rPr lang="tr-TR" sz="3100" cap="none" dirty="0" smtClean="0">
                <a:solidFill>
                  <a:schemeClr val="tx1"/>
                </a:solidFill>
              </a:rPr>
              <a:t> </a:t>
            </a:r>
            <a:r>
              <a:rPr lang="tr-TR" sz="3100" cap="none" dirty="0" err="1" smtClean="0">
                <a:solidFill>
                  <a:schemeClr val="tx1"/>
                </a:solidFill>
              </a:rPr>
              <a:t>Countrıes</a:t>
            </a:r>
            <a:r>
              <a:rPr lang="tr-TR" sz="3100" cap="none" dirty="0" smtClean="0">
                <a:solidFill>
                  <a:schemeClr val="tx1"/>
                </a:solidFill>
              </a:rPr>
              <a:t> </a:t>
            </a:r>
            <a:r>
              <a:rPr lang="tr-TR" sz="3100" cap="none" dirty="0" err="1" smtClean="0">
                <a:solidFill>
                  <a:schemeClr val="tx1"/>
                </a:solidFill>
              </a:rPr>
              <a:t>Which</a:t>
            </a:r>
            <a:r>
              <a:rPr lang="tr-TR" sz="3100" cap="none" dirty="0" smtClean="0">
                <a:solidFill>
                  <a:schemeClr val="tx1"/>
                </a:solidFill>
              </a:rPr>
              <a:t> </a:t>
            </a:r>
            <a:r>
              <a:rPr lang="tr-TR" sz="3100" cap="none" dirty="0" err="1" smtClean="0">
                <a:solidFill>
                  <a:schemeClr val="tx1"/>
                </a:solidFill>
              </a:rPr>
              <a:t>Are</a:t>
            </a:r>
            <a:r>
              <a:rPr lang="tr-TR" sz="3100" cap="none" dirty="0" smtClean="0">
                <a:solidFill>
                  <a:schemeClr val="tx1"/>
                </a:solidFill>
              </a:rPr>
              <a:t>; </a:t>
            </a:r>
            <a:r>
              <a:rPr lang="tr-TR" sz="3100" cap="none" dirty="0" err="1" smtClean="0">
                <a:solidFill>
                  <a:schemeClr val="tx1"/>
                </a:solidFill>
              </a:rPr>
              <a:t>Bulgaria</a:t>
            </a:r>
            <a:r>
              <a:rPr lang="tr-TR" sz="3100" cap="none" dirty="0" smtClean="0">
                <a:solidFill>
                  <a:schemeClr val="tx1"/>
                </a:solidFill>
              </a:rPr>
              <a:t>, </a:t>
            </a:r>
            <a:r>
              <a:rPr lang="tr-TR" sz="3100" cap="none" dirty="0" err="1" smtClean="0">
                <a:solidFill>
                  <a:schemeClr val="tx1"/>
                </a:solidFill>
              </a:rPr>
              <a:t>Greece</a:t>
            </a:r>
            <a:r>
              <a:rPr lang="tr-TR" sz="3100" cap="none" dirty="0" smtClean="0">
                <a:solidFill>
                  <a:schemeClr val="tx1"/>
                </a:solidFill>
              </a:rPr>
              <a:t>, </a:t>
            </a:r>
            <a:r>
              <a:rPr lang="tr-TR" sz="3100" cap="none" dirty="0" err="1" smtClean="0">
                <a:solidFill>
                  <a:schemeClr val="tx1"/>
                </a:solidFill>
              </a:rPr>
              <a:t>Georgia,armenia,azerbaijan</a:t>
            </a:r>
            <a:r>
              <a:rPr lang="tr-TR" sz="3100" cap="none" dirty="0" smtClean="0">
                <a:solidFill>
                  <a:schemeClr val="tx1"/>
                </a:solidFill>
              </a:rPr>
              <a:t> </a:t>
            </a:r>
            <a:r>
              <a:rPr lang="tr-TR" sz="3100" cap="none" dirty="0" err="1" smtClean="0">
                <a:solidFill>
                  <a:schemeClr val="tx1"/>
                </a:solidFill>
              </a:rPr>
              <a:t>And</a:t>
            </a:r>
            <a:r>
              <a:rPr lang="tr-TR" sz="3100" cap="none" dirty="0" smtClean="0">
                <a:solidFill>
                  <a:schemeClr val="tx1"/>
                </a:solidFill>
              </a:rPr>
              <a:t> Iran.</a:t>
            </a:r>
            <a:r>
              <a:rPr lang="tr-TR" sz="3100" cap="none" dirty="0" smtClean="0"/>
              <a:t/>
            </a:r>
            <a:br>
              <a:rPr lang="tr-TR" sz="3100" cap="none" dirty="0" smtClean="0"/>
            </a:br>
            <a:endParaRPr lang="tr-TR" sz="3100" cap="none"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306" y="1338943"/>
            <a:ext cx="3760121" cy="3665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4347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500</Words>
  <Application>Microsoft Office PowerPoint</Application>
  <PresentationFormat>Geniş ekran</PresentationFormat>
  <Paragraphs>81</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Century Gothic</vt:lpstr>
      <vt:lpstr>inherit</vt:lpstr>
      <vt:lpstr>Times New Roman</vt:lpstr>
      <vt:lpstr>Wingdings 2</vt:lpstr>
      <vt:lpstr>Austin</vt:lpstr>
      <vt:lpstr>INSPIRING WOMEN</vt:lpstr>
      <vt:lpstr>Düzce Anadolu İmam Hatip Lisesi (Fen ve Sosyal Bilimler Proje Okulu)  2018</vt:lpstr>
      <vt:lpstr>PowerPoint Sunusu</vt:lpstr>
      <vt:lpstr>PowerPoint Sunusu</vt:lpstr>
      <vt:lpstr>PowerPoint Sunusu</vt:lpstr>
      <vt:lpstr>Our Principles-1</vt:lpstr>
      <vt:lpstr>Our Principles-2</vt:lpstr>
      <vt:lpstr>TÜRKİYE</vt:lpstr>
      <vt:lpstr>     LocatIon Turkey Is The Only Country That Is On Two Continents. As It Is Located On Both Asia And Europeancontinents. It Is Bordered By Eight Countrıes Which Are; Bulgaria, Greece, Georgia,armenia,azerbaijan And Iran. </vt:lpstr>
      <vt:lpstr>                        HISTORY  Turkey Is Founded In 1923 By Atatürk.  It Is Governed With Republic. Various Civilizations Lived On This Location. Different nations live in Türkiye for years. People in Turkey are known by their Hospitality, Helpfulness, Honesty,  Diligence and Sincerity Due to its location a lot of immigrants pass from Turkey. </vt:lpstr>
      <vt:lpstr>PowerPoint Sunusu</vt:lpstr>
      <vt:lpstr>                    Turkey’s Spectecular cıtıes  </vt:lpstr>
      <vt:lpstr>Ankara</vt:lpstr>
      <vt:lpstr>İSTANBUL</vt:lpstr>
      <vt:lpstr>NEVŞEHİR</vt:lpstr>
      <vt:lpstr>DÜZCE</vt:lpstr>
      <vt:lpstr>DÜZCE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INSPIRING WOMEN</dc:title>
  <dc:creator>ASUS PC</dc:creator>
  <cp:lastModifiedBy>ASUS PC</cp:lastModifiedBy>
  <cp:revision>13</cp:revision>
  <dcterms:created xsi:type="dcterms:W3CDTF">2023-02-28T09:59:28Z</dcterms:created>
  <dcterms:modified xsi:type="dcterms:W3CDTF">2023-03-03T09:48:54Z</dcterms:modified>
</cp:coreProperties>
</file>