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  <a:t>GRADES </a:t>
            </a:r>
            <a:r>
              <a:rPr lang="tr-TR" sz="1200" dirty="0">
                <a:latin typeface="Algerian" panose="04020705040A02060702" pitchFamily="82" charset="0"/>
                <a:cs typeface="Arial" panose="020B0604020202020204" pitchFamily="34" charset="0"/>
              </a:rPr>
              <a:t>9TH TO </a:t>
            </a:r>
            <a: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  <a:t>10TH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tr-T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  <a:t>ENGLISH ARABIC </a:t>
            </a:r>
            <a:b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  <a:t>             </a:t>
            </a:r>
            <a: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  <a:t>             AS </a:t>
            </a:r>
            <a:r>
              <a:rPr lang="tr-TR" sz="1200" dirty="0" smtClean="0">
                <a:latin typeface="Algerian" panose="04020705040A02060702" pitchFamily="82" charset="0"/>
                <a:cs typeface="Arial" panose="020B0604020202020204" pitchFamily="34" charset="0"/>
              </a:rPr>
              <a:t>A FOREIGN LANGUAGE</a:t>
            </a:r>
            <a:endParaRPr lang="tr-TR" sz="12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Algerian" panose="04020705040A02060702" pitchFamily="82" charset="0"/>
              </a:rPr>
              <a:t>INTEGRATION OF LANGUAGES</a:t>
            </a:r>
            <a:endParaRPr lang="tr-TR" sz="2400" dirty="0">
              <a:latin typeface="Algerian" panose="04020705040A02060702" pitchFamily="82" charset="0"/>
            </a:endParaRPr>
          </a:p>
        </p:txBody>
      </p:sp>
      <p:pic>
        <p:nvPicPr>
          <p:cNvPr id="4" name="Picture 2" descr="Kitap Yığını Vektör Çizimi Stok Vektör Sanatı &amp; Okul Kitabı'nin Daha Fazla  Görseli - Okul Kitabı, Kitap, Taslak - Çizim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46" y="2293749"/>
            <a:ext cx="1356509" cy="6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MODERN ARAPÇAYI GELİŞTİRMENİN YOLLARI | İlim ve Medeniy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346" y="3380123"/>
            <a:ext cx="1414698" cy="6441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683" y="2238790"/>
            <a:ext cx="1720675" cy="224176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585" y="1633891"/>
            <a:ext cx="1476894" cy="142003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524" y="2797666"/>
            <a:ext cx="1615043" cy="15582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012" y="1240731"/>
            <a:ext cx="214597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800" dirty="0" smtClean="0">
                <a:latin typeface="Algerian" panose="04020705040A02060702" pitchFamily="82" charset="0"/>
              </a:rPr>
              <a:t>LANGUAGE LEVEL  : B1/B2</a:t>
            </a:r>
            <a:br>
              <a:rPr lang="tr-TR" sz="2800" dirty="0" smtClean="0">
                <a:latin typeface="Algerian" panose="04020705040A02060702" pitchFamily="82" charset="0"/>
              </a:rPr>
            </a:br>
            <a:r>
              <a:rPr lang="tr-TR" sz="2800" dirty="0" smtClean="0">
                <a:latin typeface="Algerian" panose="04020705040A02060702" pitchFamily="82" charset="0"/>
              </a:rPr>
              <a:t>DURATION  : 3 WEEKS</a:t>
            </a:r>
            <a:br>
              <a:rPr lang="tr-TR" sz="2800" dirty="0" smtClean="0">
                <a:latin typeface="Algerian" panose="04020705040A02060702" pitchFamily="82" charset="0"/>
              </a:rPr>
            </a:br>
            <a:r>
              <a:rPr lang="tr-TR" sz="2800" dirty="0" smtClean="0">
                <a:latin typeface="Algerian" panose="04020705040A02060702" pitchFamily="82" charset="0"/>
              </a:rPr>
              <a:t>(FEBRUARY 20 </a:t>
            </a:r>
            <a:r>
              <a:rPr lang="tr-TR" sz="2800" dirty="0" err="1" smtClean="0">
                <a:latin typeface="Algerian" panose="04020705040A02060702" pitchFamily="82" charset="0"/>
              </a:rPr>
              <a:t>th</a:t>
            </a:r>
            <a:r>
              <a:rPr lang="tr-TR" sz="2800" dirty="0" smtClean="0">
                <a:latin typeface="Algerian" panose="04020705040A02060702" pitchFamily="82" charset="0"/>
              </a:rPr>
              <a:t> – </a:t>
            </a:r>
            <a:r>
              <a:rPr lang="tr-TR" sz="2800" dirty="0" err="1" smtClean="0">
                <a:latin typeface="Algerian" panose="04020705040A02060702" pitchFamily="82" charset="0"/>
              </a:rPr>
              <a:t>march</a:t>
            </a:r>
            <a:r>
              <a:rPr lang="tr-TR" sz="2800" dirty="0" smtClean="0">
                <a:latin typeface="Algerian" panose="04020705040A02060702" pitchFamily="82" charset="0"/>
              </a:rPr>
              <a:t> 10 </a:t>
            </a:r>
            <a:r>
              <a:rPr lang="tr-TR" sz="2800" dirty="0" err="1" smtClean="0">
                <a:latin typeface="Algerian" panose="04020705040A02060702" pitchFamily="82" charset="0"/>
              </a:rPr>
              <a:t>th</a:t>
            </a:r>
            <a:r>
              <a:rPr lang="tr-TR" sz="2800" dirty="0" smtClean="0">
                <a:latin typeface="Algerian" panose="04020705040A02060702" pitchFamily="82" charset="0"/>
              </a:rPr>
              <a:t>)</a:t>
            </a:r>
            <a:endParaRPr lang="tr-TR" sz="2800" dirty="0"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89" y="4081549"/>
            <a:ext cx="7747462" cy="13192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12" y="1220868"/>
            <a:ext cx="214597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arabıc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orıgın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words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ın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englısh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language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usage</a:t>
            </a:r>
            <a:r>
              <a:rPr lang="tr-TR" sz="1800" dirty="0" smtClean="0">
                <a:latin typeface="Algerian" panose="04020705040A02060702" pitchFamily="82" charset="0"/>
              </a:rPr>
              <a:t> of </a:t>
            </a:r>
            <a:r>
              <a:rPr lang="tr-TR" sz="1800" dirty="0" err="1" smtClean="0">
                <a:latin typeface="Algerian" panose="04020705040A02060702" pitchFamily="82" charset="0"/>
              </a:rPr>
              <a:t>these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words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ın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turkısh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language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usage</a:t>
            </a:r>
            <a:r>
              <a:rPr lang="tr-TR" sz="1800" dirty="0" smtClean="0">
                <a:latin typeface="Algerian" panose="04020705040A02060702" pitchFamily="82" charset="0"/>
              </a:rPr>
              <a:t> of </a:t>
            </a:r>
            <a:r>
              <a:rPr lang="tr-TR" sz="1800" dirty="0" err="1" smtClean="0">
                <a:latin typeface="Algerian" panose="04020705040A02060702" pitchFamily="82" charset="0"/>
              </a:rPr>
              <a:t>these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words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ın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verses</a:t>
            </a:r>
            <a:r>
              <a:rPr lang="tr-TR" sz="1800" dirty="0" smtClean="0">
                <a:latin typeface="Algerian" panose="04020705040A02060702" pitchFamily="82" charset="0"/>
              </a:rPr>
              <a:t> of koran</a:t>
            </a:r>
            <a:endParaRPr lang="tr-TR" sz="180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1708" y="4682062"/>
            <a:ext cx="9071240" cy="546643"/>
          </a:xfrm>
        </p:spPr>
        <p:txBody>
          <a:bodyPr>
            <a:noAutofit/>
          </a:bodyPr>
          <a:lstStyle/>
          <a:p>
            <a:pPr algn="l"/>
            <a:r>
              <a:rPr lang="tr-TR" sz="4000" dirty="0" err="1" smtClean="0">
                <a:latin typeface="Algerian" panose="04020705040A02060702" pitchFamily="82" charset="0"/>
              </a:rPr>
              <a:t>focus</a:t>
            </a:r>
            <a:endParaRPr lang="tr-TR" sz="4000" dirty="0">
              <a:latin typeface="Algerian" panose="04020705040A02060702" pitchFamily="8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571" y="1275840"/>
            <a:ext cx="2145978" cy="124369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78" y="1720735"/>
            <a:ext cx="3655915" cy="31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r-TR" sz="1800" dirty="0" err="1" smtClean="0">
                <a:latin typeface="Algerian" panose="04020705040A02060702" pitchFamily="82" charset="0"/>
              </a:rPr>
              <a:t>Gatherıng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ınformatıon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about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mutual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words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fılterıng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mutual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words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gettıng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to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know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cultural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ınteractıon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co-operatıon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err="1" smtClean="0">
                <a:latin typeface="Algerian" panose="04020705040A02060702" pitchFamily="82" charset="0"/>
              </a:rPr>
              <a:t>ıntegratıng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knowledge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acquıred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ın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dıfferent</a:t>
            </a:r>
            <a:r>
              <a:rPr lang="tr-TR" sz="1800" dirty="0" smtClean="0">
                <a:latin typeface="Algerian" panose="04020705040A02060702" pitchFamily="82" charset="0"/>
              </a:rPr>
              <a:t> </a:t>
            </a:r>
            <a:r>
              <a:rPr lang="tr-TR" sz="1800" dirty="0" err="1" smtClean="0">
                <a:latin typeface="Algerian" panose="04020705040A02060702" pitchFamily="82" charset="0"/>
              </a:rPr>
              <a:t>languages</a:t>
            </a:r>
            <a:r>
              <a:rPr lang="tr-TR" sz="1800" dirty="0" smtClean="0">
                <a:latin typeface="Algerian" panose="04020705040A02060702" pitchFamily="82" charset="0"/>
              </a:rPr>
              <a:t/>
            </a:r>
            <a:br>
              <a:rPr lang="tr-TR" sz="1800" dirty="0" smtClean="0">
                <a:latin typeface="Algerian" panose="04020705040A02060702" pitchFamily="82" charset="0"/>
              </a:rPr>
            </a:br>
            <a:endParaRPr lang="tr-TR" sz="180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tr-TR" sz="4000" dirty="0" smtClean="0">
                <a:latin typeface="Algerian" panose="04020705040A02060702" pitchFamily="82" charset="0"/>
              </a:rPr>
              <a:t>SKILLS TO BE DEVELOPED</a:t>
            </a:r>
            <a:endParaRPr lang="tr-TR" sz="4000" dirty="0"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2091262"/>
            <a:ext cx="2583574" cy="30480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659" y="1265956"/>
            <a:ext cx="2144684" cy="12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63040" y="2024762"/>
            <a:ext cx="9167254" cy="2590800"/>
          </a:xfrm>
        </p:spPr>
        <p:txBody>
          <a:bodyPr/>
          <a:lstStyle/>
          <a:p>
            <a:pPr algn="l"/>
            <a:r>
              <a:rPr lang="tr-TR" sz="1800" dirty="0" smtClean="0">
                <a:latin typeface="Algerian" panose="04020705040A02060702" pitchFamily="82" charset="0"/>
              </a:rPr>
              <a:t>POSTER FOR HISTORICAL PAST OF WORDS EXCHANGE</a:t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smtClean="0">
                <a:latin typeface="Algerian" panose="04020705040A02060702" pitchFamily="82" charset="0"/>
              </a:rPr>
              <a:t>ARTFUL POSTER FOR OFFLINE EXHIBITION AT SCHOOL</a:t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smtClean="0">
                <a:latin typeface="Algerian" panose="04020705040A02060702" pitchFamily="82" charset="0"/>
              </a:rPr>
              <a:t>WORKSHEETS ON MUTUAL WORDS IN ARABIC, ENGLISH AND TURKISH</a:t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smtClean="0">
                <a:latin typeface="Algerian" panose="04020705040A02060702" pitchFamily="82" charset="0"/>
              </a:rPr>
              <a:t>AN E TWINNING CLIPBOARD FOR EXHIBITION</a:t>
            </a:r>
            <a:br>
              <a:rPr lang="tr-TR" sz="1800" dirty="0" smtClean="0">
                <a:latin typeface="Algerian" panose="04020705040A02060702" pitchFamily="82" charset="0"/>
              </a:rPr>
            </a:br>
            <a:r>
              <a:rPr lang="tr-TR" sz="1800" dirty="0" smtClean="0">
                <a:latin typeface="Algerian" panose="04020705040A02060702" pitchFamily="82" charset="0"/>
              </a:rPr>
              <a:t>SETTING THE CLIPBOARD WITH PREPARED MATERIALS</a:t>
            </a:r>
            <a:endParaRPr lang="tr-TR" sz="1800" dirty="0"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tr-TR" sz="4000" dirty="0" smtClean="0">
                <a:latin typeface="Algerian" panose="04020705040A02060702" pitchFamily="82" charset="0"/>
              </a:rPr>
              <a:t>ACTIVITIES</a:t>
            </a:r>
            <a:endParaRPr lang="tr-TR" sz="4000" dirty="0">
              <a:latin typeface="Algerian" panose="04020705040A02060702" pitchFamily="8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05097"/>
            <a:ext cx="2003367" cy="125522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9" y="1404850"/>
            <a:ext cx="2721797" cy="40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2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r-TR" sz="2000" dirty="0" smtClean="0">
                <a:latin typeface="Algerian" panose="04020705040A02060702" pitchFamily="82" charset="0"/>
              </a:rPr>
              <a:t>WITHIN THE SCHOOL  : SELF ASSESSMENT OF MEETING THE GOALS, RESEARCHES</a:t>
            </a:r>
            <a:br>
              <a:rPr lang="tr-TR" sz="2000" dirty="0" smtClean="0">
                <a:latin typeface="Algerian" panose="04020705040A02060702" pitchFamily="82" charset="0"/>
              </a:rPr>
            </a:br>
            <a:r>
              <a:rPr lang="tr-TR" sz="2000" dirty="0" smtClean="0">
                <a:latin typeface="Algerian" panose="04020705040A02060702" pitchFamily="82" charset="0"/>
              </a:rPr>
              <a:t>WITH PARTNERS          : SHARING KNOWLEDGE, MAKING RESEARCH ABOUT ORIGINS</a:t>
            </a:r>
            <a:br>
              <a:rPr lang="tr-TR" sz="2000" dirty="0" smtClean="0">
                <a:latin typeface="Algerian" panose="04020705040A02060702" pitchFamily="82" charset="0"/>
              </a:rPr>
            </a:br>
            <a:r>
              <a:rPr lang="tr-TR" sz="2000" dirty="0">
                <a:latin typeface="Algerian" panose="04020705040A02060702" pitchFamily="82" charset="0"/>
              </a:rPr>
              <a:t> </a:t>
            </a:r>
            <a:r>
              <a:rPr lang="tr-TR" sz="2000" dirty="0" smtClean="0">
                <a:latin typeface="Algerian" panose="04020705040A02060702" pitchFamily="82" charset="0"/>
              </a:rPr>
              <a:t>                                             </a:t>
            </a:r>
            <a:r>
              <a:rPr lang="tr-TR" sz="2000" dirty="0">
                <a:latin typeface="Algerian" panose="04020705040A02060702" pitchFamily="82" charset="0"/>
              </a:rPr>
              <a:t>OF WORDS AND INTERACTION OF LANGUAGES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tr-TR" sz="4000" dirty="0" smtClean="0">
                <a:latin typeface="Algerian" panose="04020705040A02060702" pitchFamily="82" charset="0"/>
              </a:rPr>
              <a:t>OUTCOMES</a:t>
            </a:r>
            <a:endParaRPr lang="tr-TR" sz="4000" dirty="0"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85" y="1246908"/>
            <a:ext cx="2211186" cy="14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59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TM03457510[[fn=Sabun]]</Template>
  <TotalTime>48</TotalTime>
  <Words>38</Words>
  <Application>Microsoft Office PowerPoint</Application>
  <PresentationFormat>Geniş ekran</PresentationFormat>
  <Paragraphs>11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Algerian</vt:lpstr>
      <vt:lpstr>Arial</vt:lpstr>
      <vt:lpstr>Century Gothic</vt:lpstr>
      <vt:lpstr>Garamond</vt:lpstr>
      <vt:lpstr>Sabun</vt:lpstr>
      <vt:lpstr>                                   GRADES 9TH TO 10TH                                       ENGLISH ARABIC                            AS A FOREIGN LANGUAGE</vt:lpstr>
      <vt:lpstr>LANGUAGE LEVEL  : B1/B2 DURATION  : 3 WEEKS (FEBRUARY 20 th – march 10 th)</vt:lpstr>
      <vt:lpstr> arabıc orıgın words ın englısh language usage of these words ın turkısh language usage of these words ın verses of koran</vt:lpstr>
      <vt:lpstr>Gatherıng ınformatıon about mutual words fılterıng mutual words gettıng to know cultural ınteractıon co-operatıon ıntegratıng knowledge acquıred ın dıfferent languages </vt:lpstr>
      <vt:lpstr>POSTER FOR HISTORICAL PAST OF WORDS EXCHANGE ARTFUL POSTER FOR OFFLINE EXHIBITION AT SCHOOL WORKSHEETS ON MUTUAL WORDS IN ARABIC, ENGLISH AND TURKISH AN E TWINNING CLIPBOARD FOR EXHIBITION SETTING THE CLIPBOARD WITH PREPARED MATERIALS</vt:lpstr>
      <vt:lpstr>WITHIN THE SCHOOL  : SELF ASSESSMENT OF MEETING THE GOALS, RESEARCHES WITH PARTNERS          : SHARING KNOWLEDGE, MAKING RESEARCH ABOUT ORIGINS                                               OF WORDS AND INTERACTION OF LANGUAGES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GRADES 9TH TO 10TH                           ENGLISH ARABIC               AS A FOREIGN LANGUAGE</dc:title>
  <dc:creator>ASUS PC</dc:creator>
  <cp:lastModifiedBy>ASUS PC</cp:lastModifiedBy>
  <cp:revision>8</cp:revision>
  <dcterms:created xsi:type="dcterms:W3CDTF">2023-01-13T08:48:50Z</dcterms:created>
  <dcterms:modified xsi:type="dcterms:W3CDTF">2023-01-13T10:27:17Z</dcterms:modified>
</cp:coreProperties>
</file>